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310" r:id="rId7"/>
    <p:sldId id="273" r:id="rId8"/>
    <p:sldId id="287" r:id="rId9"/>
    <p:sldId id="288" r:id="rId10"/>
    <p:sldId id="260" r:id="rId11"/>
    <p:sldId id="261" r:id="rId12"/>
    <p:sldId id="264" r:id="rId13"/>
    <p:sldId id="276" r:id="rId14"/>
    <p:sldId id="313" r:id="rId15"/>
    <p:sldId id="277" r:id="rId16"/>
    <p:sldId id="278" r:id="rId17"/>
    <p:sldId id="290" r:id="rId18"/>
    <p:sldId id="266" r:id="rId19"/>
    <p:sldId id="267" r:id="rId20"/>
    <p:sldId id="279" r:id="rId21"/>
    <p:sldId id="280" r:id="rId22"/>
    <p:sldId id="314" r:id="rId23"/>
    <p:sldId id="282" r:id="rId24"/>
    <p:sldId id="285" r:id="rId25"/>
    <p:sldId id="286" r:id="rId26"/>
    <p:sldId id="311" r:id="rId27"/>
    <p:sldId id="270" r:id="rId28"/>
    <p:sldId id="284" r:id="rId29"/>
    <p:sldId id="31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BA6712-5E1A-35EB-052C-5FFDBC29EB18}" name="Wilkins, Heather" initials="HW" userId="S::63829@icf.com::29e0cd91-527b-4a59-ab15-d5265c9fd0b4" providerId="AD"/>
  <p188:author id="{EE5AB339-02D9-41DB-1172-CF4BA9139214}" name="ICF" initials="ICF" userId="ICF" providerId="None"/>
  <p188:author id="{80CA0899-DA1D-CF3D-E313-8DDBABD34474}" name="Johnson, Amanda" initials="" userId="S::60902@icf.com::bfb866c6-332d-45b2-906d-872b37efcd0a" providerId="AD"/>
  <p188:author id="{5E90C7AD-67ED-8185-DD15-62979EF912DC}" name="Bell, Erin" initials="EB" userId="S::31643@icf.com::2ffe08ec-48bd-4ae6-bbf8-245c6d57ba9d" providerId="AD"/>
  <p188:author id="{1D4081B3-A40A-C652-431D-2B922371CF49}" name="FP" initials="FP" userId="FP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B97"/>
    <a:srgbClr val="4EA361"/>
    <a:srgbClr val="EB9922"/>
    <a:srgbClr val="935F24"/>
    <a:srgbClr val="003366"/>
    <a:srgbClr val="FF33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0545C-9109-4BE1-9167-5578EE97785C}" v="21" dt="2025-10-30T21:30:28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2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gman, Gina L" userId="S::gdingman@blm.gov::6f332bc2-e22b-496e-8ea4-0d2a8f817017" providerId="AD" clId="Web-{10D6FDDF-B327-989A-B586-4B61F7D06D3A}"/>
    <pc:docChg chg="modSld">
      <pc:chgData name="Dingman, Gina L" userId="S::gdingman@blm.gov::6f332bc2-e22b-496e-8ea4-0d2a8f817017" providerId="AD" clId="Web-{10D6FDDF-B327-989A-B586-4B61F7D06D3A}" dt="2025-03-10T17:55:49.789" v="5" actId="20577"/>
      <pc:docMkLst>
        <pc:docMk/>
      </pc:docMkLst>
      <pc:sldChg chg="modSp">
        <pc:chgData name="Dingman, Gina L" userId="S::gdingman@blm.gov::6f332bc2-e22b-496e-8ea4-0d2a8f817017" providerId="AD" clId="Web-{10D6FDDF-B327-989A-B586-4B61F7D06D3A}" dt="2025-03-10T17:55:49.789" v="5" actId="20577"/>
        <pc:sldMkLst>
          <pc:docMk/>
          <pc:sldMk cId="0" sldId="257"/>
        </pc:sldMkLst>
      </pc:sldChg>
    </pc:docChg>
  </pc:docChgLst>
  <pc:docChgLst>
    <pc:chgData name="Tallon, Megan - FS, UT" userId="08435311-64d8-442b-8959-b0670f77adda" providerId="ADAL" clId="{6040545C-9109-4BE1-9167-5578EE97785C}"/>
    <pc:docChg chg="undo custSel addSld delSld modSld sldOrd">
      <pc:chgData name="Tallon, Megan - FS, UT" userId="08435311-64d8-442b-8959-b0670f77adda" providerId="ADAL" clId="{6040545C-9109-4BE1-9167-5578EE97785C}" dt="2025-10-30T21:43:50.930" v="866" actId="20577"/>
      <pc:docMkLst>
        <pc:docMk/>
      </pc:docMkLst>
      <pc:sldChg chg="del">
        <pc:chgData name="Tallon, Megan - FS, UT" userId="08435311-64d8-442b-8959-b0670f77adda" providerId="ADAL" clId="{6040545C-9109-4BE1-9167-5578EE97785C}" dt="2025-10-30T20:45:25.353" v="394" actId="2696"/>
        <pc:sldMkLst>
          <pc:docMk/>
          <pc:sldMk cId="0" sldId="259"/>
        </pc:sldMkLst>
      </pc:sldChg>
      <pc:sldChg chg="modSp mod">
        <pc:chgData name="Tallon, Megan - FS, UT" userId="08435311-64d8-442b-8959-b0670f77adda" providerId="ADAL" clId="{6040545C-9109-4BE1-9167-5578EE97785C}" dt="2025-10-30T20:31:57.925" v="228" actId="207"/>
        <pc:sldMkLst>
          <pc:docMk/>
          <pc:sldMk cId="0" sldId="260"/>
        </pc:sldMkLst>
        <pc:spChg chg="mod">
          <ac:chgData name="Tallon, Megan - FS, UT" userId="08435311-64d8-442b-8959-b0670f77adda" providerId="ADAL" clId="{6040545C-9109-4BE1-9167-5578EE97785C}" dt="2025-10-30T20:31:57.925" v="228" actId="207"/>
          <ac:spMkLst>
            <pc:docMk/>
            <pc:sldMk cId="0" sldId="260"/>
            <ac:spMk id="4" creationId="{12F4B2F3-F852-46DA-B335-8AE3ABAAB856}"/>
          </ac:spMkLst>
        </pc:spChg>
      </pc:sldChg>
      <pc:sldChg chg="modSp mod">
        <pc:chgData name="Tallon, Megan - FS, UT" userId="08435311-64d8-442b-8959-b0670f77adda" providerId="ADAL" clId="{6040545C-9109-4BE1-9167-5578EE97785C}" dt="2025-10-30T20:38:18.301" v="341" actId="20577"/>
        <pc:sldMkLst>
          <pc:docMk/>
          <pc:sldMk cId="0" sldId="261"/>
        </pc:sldMkLst>
        <pc:spChg chg="mod">
          <ac:chgData name="Tallon, Megan - FS, UT" userId="08435311-64d8-442b-8959-b0670f77adda" providerId="ADAL" clId="{6040545C-9109-4BE1-9167-5578EE97785C}" dt="2025-10-30T20:38:18.301" v="341" actId="20577"/>
          <ac:spMkLst>
            <pc:docMk/>
            <pc:sldMk cId="0" sldId="261"/>
            <ac:spMk id="7170" creationId="{00000000-0000-0000-0000-000000000000}"/>
          </ac:spMkLst>
        </pc:spChg>
        <pc:spChg chg="mod">
          <ac:chgData name="Tallon, Megan - FS, UT" userId="08435311-64d8-442b-8959-b0670f77adda" providerId="ADAL" clId="{6040545C-9109-4BE1-9167-5578EE97785C}" dt="2025-10-30T20:30:21.566" v="227" actId="20577"/>
          <ac:spMkLst>
            <pc:docMk/>
            <pc:sldMk cId="0" sldId="261"/>
            <ac:spMk id="7179" creationId="{00000000-0000-0000-0000-000000000000}"/>
          </ac:spMkLst>
        </pc:spChg>
      </pc:sldChg>
      <pc:sldChg chg="modSp mod">
        <pc:chgData name="Tallon, Megan - FS, UT" userId="08435311-64d8-442b-8959-b0670f77adda" providerId="ADAL" clId="{6040545C-9109-4BE1-9167-5578EE97785C}" dt="2025-10-30T20:40:30.783" v="393" actId="6549"/>
        <pc:sldMkLst>
          <pc:docMk/>
          <pc:sldMk cId="0" sldId="264"/>
        </pc:sldMkLst>
        <pc:spChg chg="mod ord">
          <ac:chgData name="Tallon, Megan - FS, UT" userId="08435311-64d8-442b-8959-b0670f77adda" providerId="ADAL" clId="{6040545C-9109-4BE1-9167-5578EE97785C}" dt="2025-10-30T20:39:18.526" v="389" actId="26606"/>
          <ac:spMkLst>
            <pc:docMk/>
            <pc:sldMk cId="0" sldId="264"/>
            <ac:spMk id="10242" creationId="{00000000-0000-0000-0000-000000000000}"/>
          </ac:spMkLst>
        </pc:spChg>
        <pc:spChg chg="mod">
          <ac:chgData name="Tallon, Megan - FS, UT" userId="08435311-64d8-442b-8959-b0670f77adda" providerId="ADAL" clId="{6040545C-9109-4BE1-9167-5578EE97785C}" dt="2025-10-30T20:40:30.783" v="393" actId="6549"/>
          <ac:spMkLst>
            <pc:docMk/>
            <pc:sldMk cId="0" sldId="264"/>
            <ac:spMk id="10243" creationId="{00000000-0000-0000-0000-000000000000}"/>
          </ac:spMkLst>
        </pc:spChg>
        <pc:picChg chg="mod">
          <ac:chgData name="Tallon, Megan - FS, UT" userId="08435311-64d8-442b-8959-b0670f77adda" providerId="ADAL" clId="{6040545C-9109-4BE1-9167-5578EE97785C}" dt="2025-10-30T20:39:18.526" v="389" actId="26606"/>
          <ac:picMkLst>
            <pc:docMk/>
            <pc:sldMk cId="0" sldId="264"/>
            <ac:picMk id="5" creationId="{00000000-0000-0000-0000-000000000000}"/>
          </ac:picMkLst>
        </pc:picChg>
        <pc:picChg chg="mod">
          <ac:chgData name="Tallon, Megan - FS, UT" userId="08435311-64d8-442b-8959-b0670f77adda" providerId="ADAL" clId="{6040545C-9109-4BE1-9167-5578EE97785C}" dt="2025-10-30T20:39:18.526" v="389" actId="26606"/>
          <ac:picMkLst>
            <pc:docMk/>
            <pc:sldMk cId="0" sldId="264"/>
            <ac:picMk id="6" creationId="{00000000-0000-0000-0000-000000000000}"/>
          </ac:picMkLst>
        </pc:picChg>
      </pc:sldChg>
      <pc:sldChg chg="modSp">
        <pc:chgData name="Tallon, Megan - FS, UT" userId="08435311-64d8-442b-8959-b0670f77adda" providerId="ADAL" clId="{6040545C-9109-4BE1-9167-5578EE97785C}" dt="2025-10-30T21:10:15.469" v="542" actId="14826"/>
        <pc:sldMkLst>
          <pc:docMk/>
          <pc:sldMk cId="0" sldId="266"/>
        </pc:sldMkLst>
        <pc:picChg chg="mod">
          <ac:chgData name="Tallon, Megan - FS, UT" userId="08435311-64d8-442b-8959-b0670f77adda" providerId="ADAL" clId="{6040545C-9109-4BE1-9167-5578EE97785C}" dt="2025-10-30T21:10:15.469" v="542" actId="14826"/>
          <ac:picMkLst>
            <pc:docMk/>
            <pc:sldMk cId="0" sldId="266"/>
            <ac:picMk id="2" creationId="{C905C43F-6D2C-2747-802C-00E4D1A08A8E}"/>
          </ac:picMkLst>
        </pc:picChg>
      </pc:sldChg>
      <pc:sldChg chg="modSp">
        <pc:chgData name="Tallon, Megan - FS, UT" userId="08435311-64d8-442b-8959-b0670f77adda" providerId="ADAL" clId="{6040545C-9109-4BE1-9167-5578EE97785C}" dt="2025-10-30T21:10:30.684" v="543" actId="14826"/>
        <pc:sldMkLst>
          <pc:docMk/>
          <pc:sldMk cId="0" sldId="267"/>
        </pc:sldMkLst>
        <pc:picChg chg="mod">
          <ac:chgData name="Tallon, Megan - FS, UT" userId="08435311-64d8-442b-8959-b0670f77adda" providerId="ADAL" clId="{6040545C-9109-4BE1-9167-5578EE97785C}" dt="2025-10-30T21:10:30.684" v="543" actId="14826"/>
          <ac:picMkLst>
            <pc:docMk/>
            <pc:sldMk cId="0" sldId="267"/>
            <ac:picMk id="3" creationId="{E83206D1-46A9-3435-0A3D-6784E16777D6}"/>
          </ac:picMkLst>
        </pc:picChg>
      </pc:sldChg>
      <pc:sldChg chg="modSp mod">
        <pc:chgData name="Tallon, Megan - FS, UT" userId="08435311-64d8-442b-8959-b0670f77adda" providerId="ADAL" clId="{6040545C-9109-4BE1-9167-5578EE97785C}" dt="2025-10-30T21:43:50.930" v="866" actId="20577"/>
        <pc:sldMkLst>
          <pc:docMk/>
          <pc:sldMk cId="0" sldId="270"/>
        </pc:sldMkLst>
        <pc:spChg chg="mod">
          <ac:chgData name="Tallon, Megan - FS, UT" userId="08435311-64d8-442b-8959-b0670f77adda" providerId="ADAL" clId="{6040545C-9109-4BE1-9167-5578EE97785C}" dt="2025-10-30T21:43:50.930" v="866" actId="20577"/>
          <ac:spMkLst>
            <pc:docMk/>
            <pc:sldMk cId="0" sldId="270"/>
            <ac:spMk id="2" creationId="{3C229208-D5E1-D4DD-BD12-463FD0C7594F}"/>
          </ac:spMkLst>
        </pc:spChg>
      </pc:sldChg>
      <pc:sldChg chg="modSp mod">
        <pc:chgData name="Tallon, Megan - FS, UT" userId="08435311-64d8-442b-8959-b0670f77adda" providerId="ADAL" clId="{6040545C-9109-4BE1-9167-5578EE97785C}" dt="2025-10-30T20:09:44.154" v="0" actId="20577"/>
        <pc:sldMkLst>
          <pc:docMk/>
          <pc:sldMk cId="0" sldId="273"/>
        </pc:sldMkLst>
        <pc:spChg chg="mod">
          <ac:chgData name="Tallon, Megan - FS, UT" userId="08435311-64d8-442b-8959-b0670f77adda" providerId="ADAL" clId="{6040545C-9109-4BE1-9167-5578EE97785C}" dt="2025-10-30T20:09:44.154" v="0" actId="20577"/>
          <ac:spMkLst>
            <pc:docMk/>
            <pc:sldMk cId="0" sldId="273"/>
            <ac:spMk id="2" creationId="{35C42496-C601-D513-0D90-AEE6CDA13B3E}"/>
          </ac:spMkLst>
        </pc:spChg>
      </pc:sldChg>
      <pc:sldChg chg="addSp delSp modSp del mod modClrScheme chgLayout">
        <pc:chgData name="Tallon, Megan - FS, UT" userId="08435311-64d8-442b-8959-b0670f77adda" providerId="ADAL" clId="{6040545C-9109-4BE1-9167-5578EE97785C}" dt="2025-10-30T20:53:39.754" v="513" actId="2696"/>
        <pc:sldMkLst>
          <pc:docMk/>
          <pc:sldMk cId="0" sldId="275"/>
        </pc:sldMkLst>
        <pc:spChg chg="mod">
          <ac:chgData name="Tallon, Megan - FS, UT" userId="08435311-64d8-442b-8959-b0670f77adda" providerId="ADAL" clId="{6040545C-9109-4BE1-9167-5578EE97785C}" dt="2025-10-30T20:49:39.774" v="475" actId="26606"/>
          <ac:spMkLst>
            <pc:docMk/>
            <pc:sldMk cId="0" sldId="275"/>
            <ac:spMk id="25602" creationId="{00000000-0000-0000-0000-000000000000}"/>
          </ac:spMkLst>
        </pc:spChg>
        <pc:spChg chg="add del mod">
          <ac:chgData name="Tallon, Megan - FS, UT" userId="08435311-64d8-442b-8959-b0670f77adda" providerId="ADAL" clId="{6040545C-9109-4BE1-9167-5578EE97785C}" dt="2025-10-30T20:49:39.774" v="475" actId="26606"/>
          <ac:spMkLst>
            <pc:docMk/>
            <pc:sldMk cId="0" sldId="275"/>
            <ac:spMk id="25610" creationId="{278F8267-F16A-C4B3-4920-99D0890117C6}"/>
          </ac:spMkLst>
        </pc:spChg>
        <pc:spChg chg="add del mod">
          <ac:chgData name="Tallon, Megan - FS, UT" userId="08435311-64d8-442b-8959-b0670f77adda" providerId="ADAL" clId="{6040545C-9109-4BE1-9167-5578EE97785C}" dt="2025-10-30T20:49:39.774" v="475" actId="26606"/>
          <ac:spMkLst>
            <pc:docMk/>
            <pc:sldMk cId="0" sldId="275"/>
            <ac:spMk id="25612" creationId="{E62DBF57-92DF-4E75-A237-13F6C3C6E3F7}"/>
          </ac:spMkLst>
        </pc:spChg>
        <pc:spChg chg="add mod">
          <ac:chgData name="Tallon, Megan - FS, UT" userId="08435311-64d8-442b-8959-b0670f77adda" providerId="ADAL" clId="{6040545C-9109-4BE1-9167-5578EE97785C}" dt="2025-10-30T20:49:39.774" v="475" actId="26606"/>
          <ac:spMkLst>
            <pc:docMk/>
            <pc:sldMk cId="0" sldId="275"/>
            <ac:spMk id="25617" creationId="{AAC85B9C-2A99-1821-D7FA-1348A807B13D}"/>
          </ac:spMkLst>
        </pc:spChg>
        <pc:graphicFrameChg chg="mod modGraphic">
          <ac:chgData name="Tallon, Megan - FS, UT" userId="08435311-64d8-442b-8959-b0670f77adda" providerId="ADAL" clId="{6040545C-9109-4BE1-9167-5578EE97785C}" dt="2025-10-30T20:52:02.329" v="489"/>
          <ac:graphicFrameMkLst>
            <pc:docMk/>
            <pc:sldMk cId="0" sldId="275"/>
            <ac:graphicFrameMk id="25605" creationId="{EBF92582-230F-42E1-A97F-B40EBD109391}"/>
          </ac:graphicFrameMkLst>
        </pc:graphicFrameChg>
      </pc:sldChg>
      <pc:sldChg chg="modSp mod">
        <pc:chgData name="Tallon, Megan - FS, UT" userId="08435311-64d8-442b-8959-b0670f77adda" providerId="ADAL" clId="{6040545C-9109-4BE1-9167-5578EE97785C}" dt="2025-10-30T20:46:10.027" v="472" actId="20577"/>
        <pc:sldMkLst>
          <pc:docMk/>
          <pc:sldMk cId="0" sldId="276"/>
        </pc:sldMkLst>
        <pc:spChg chg="mod">
          <ac:chgData name="Tallon, Megan - FS, UT" userId="08435311-64d8-442b-8959-b0670f77adda" providerId="ADAL" clId="{6040545C-9109-4BE1-9167-5578EE97785C}" dt="2025-10-30T20:46:10.027" v="472" actId="20577"/>
          <ac:spMkLst>
            <pc:docMk/>
            <pc:sldMk cId="0" sldId="276"/>
            <ac:spMk id="2" creationId="{9EE936BD-2D12-3C2C-9460-D09EAF8C08B0}"/>
          </ac:spMkLst>
        </pc:spChg>
      </pc:sldChg>
      <pc:sldChg chg="modSp mod">
        <pc:chgData name="Tallon, Megan - FS, UT" userId="08435311-64d8-442b-8959-b0670f77adda" providerId="ADAL" clId="{6040545C-9109-4BE1-9167-5578EE97785C}" dt="2025-10-30T20:56:17.467" v="541" actId="20577"/>
        <pc:sldMkLst>
          <pc:docMk/>
          <pc:sldMk cId="0" sldId="277"/>
        </pc:sldMkLst>
        <pc:spChg chg="mod">
          <ac:chgData name="Tallon, Megan - FS, UT" userId="08435311-64d8-442b-8959-b0670f77adda" providerId="ADAL" clId="{6040545C-9109-4BE1-9167-5578EE97785C}" dt="2025-10-30T20:56:17.467" v="541" actId="20577"/>
          <ac:spMkLst>
            <pc:docMk/>
            <pc:sldMk cId="0" sldId="277"/>
            <ac:spMk id="5" creationId="{48623486-44D0-0303-C21C-69BE56743139}"/>
          </ac:spMkLst>
        </pc:spChg>
      </pc:sldChg>
      <pc:sldChg chg="add del">
        <pc:chgData name="Tallon, Megan - FS, UT" userId="08435311-64d8-442b-8959-b0670f77adda" providerId="ADAL" clId="{6040545C-9109-4BE1-9167-5578EE97785C}" dt="2025-10-30T20:50:58.605" v="477" actId="2696"/>
        <pc:sldMkLst>
          <pc:docMk/>
          <pc:sldMk cId="0" sldId="278"/>
        </pc:sldMkLst>
      </pc:sldChg>
      <pc:sldChg chg="addSp delSp modSp mod">
        <pc:chgData name="Tallon, Megan - FS, UT" userId="08435311-64d8-442b-8959-b0670f77adda" providerId="ADAL" clId="{6040545C-9109-4BE1-9167-5578EE97785C}" dt="2025-10-30T21:27:40.974" v="569" actId="1582"/>
        <pc:sldMkLst>
          <pc:docMk/>
          <pc:sldMk cId="0" sldId="279"/>
        </pc:sldMkLst>
        <pc:spChg chg="add mod">
          <ac:chgData name="Tallon, Megan - FS, UT" userId="08435311-64d8-442b-8959-b0670f77adda" providerId="ADAL" clId="{6040545C-9109-4BE1-9167-5578EE97785C}" dt="2025-10-30T21:27:02.294" v="565" actId="20577"/>
          <ac:spMkLst>
            <pc:docMk/>
            <pc:sldMk cId="0" sldId="279"/>
            <ac:spMk id="4" creationId="{D11C9346-2024-29AC-F347-D025165BB52F}"/>
          </ac:spMkLst>
        </pc:spChg>
        <pc:spChg chg="add mod">
          <ac:chgData name="Tallon, Megan - FS, UT" userId="08435311-64d8-442b-8959-b0670f77adda" providerId="ADAL" clId="{6040545C-9109-4BE1-9167-5578EE97785C}" dt="2025-10-30T21:27:40.974" v="569" actId="1582"/>
          <ac:spMkLst>
            <pc:docMk/>
            <pc:sldMk cId="0" sldId="279"/>
            <ac:spMk id="7" creationId="{0F5D4126-D1D1-2752-CF7E-01B600D7E28A}"/>
          </ac:spMkLst>
        </pc:spChg>
        <pc:picChg chg="del mod">
          <ac:chgData name="Tallon, Megan - FS, UT" userId="08435311-64d8-442b-8959-b0670f77adda" providerId="ADAL" clId="{6040545C-9109-4BE1-9167-5578EE97785C}" dt="2025-10-30T21:25:32.499" v="545" actId="478"/>
          <ac:picMkLst>
            <pc:docMk/>
            <pc:sldMk cId="0" sldId="279"/>
            <ac:picMk id="5" creationId="{BDC8853F-97C0-2F1D-1046-DA8D7A1E51EE}"/>
          </ac:picMkLst>
        </pc:picChg>
        <pc:picChg chg="add mod">
          <ac:chgData name="Tallon, Megan - FS, UT" userId="08435311-64d8-442b-8959-b0670f77adda" providerId="ADAL" clId="{6040545C-9109-4BE1-9167-5578EE97785C}" dt="2025-10-30T21:26:47.468" v="562" actId="1076"/>
          <ac:picMkLst>
            <pc:docMk/>
            <pc:sldMk cId="0" sldId="279"/>
            <ac:picMk id="6" creationId="{9FB3FC8D-94BB-D432-5C9D-42E368F5D007}"/>
          </ac:picMkLst>
        </pc:picChg>
      </pc:sldChg>
      <pc:sldChg chg="addSp delSp modSp mod">
        <pc:chgData name="Tallon, Megan - FS, UT" userId="08435311-64d8-442b-8959-b0670f77adda" providerId="ADAL" clId="{6040545C-9109-4BE1-9167-5578EE97785C}" dt="2025-10-30T21:30:37.562" v="636" actId="14100"/>
        <pc:sldMkLst>
          <pc:docMk/>
          <pc:sldMk cId="0" sldId="280"/>
        </pc:sldMkLst>
        <pc:spChg chg="add mod">
          <ac:chgData name="Tallon, Megan - FS, UT" userId="08435311-64d8-442b-8959-b0670f77adda" providerId="ADAL" clId="{6040545C-9109-4BE1-9167-5578EE97785C}" dt="2025-10-30T21:29:26.499" v="627" actId="20577"/>
          <ac:spMkLst>
            <pc:docMk/>
            <pc:sldMk cId="0" sldId="280"/>
            <ac:spMk id="3" creationId="{6D781888-AD99-CDF6-F867-12BAF5306CF4}"/>
          </ac:spMkLst>
        </pc:spChg>
        <pc:spChg chg="add mod">
          <ac:chgData name="Tallon, Megan - FS, UT" userId="08435311-64d8-442b-8959-b0670f77adda" providerId="ADAL" clId="{6040545C-9109-4BE1-9167-5578EE97785C}" dt="2025-10-30T21:30:37.562" v="636" actId="14100"/>
          <ac:spMkLst>
            <pc:docMk/>
            <pc:sldMk cId="0" sldId="280"/>
            <ac:spMk id="10" creationId="{D2F6B1E6-BCFC-B8EC-5666-F77D70C21F57}"/>
          </ac:spMkLst>
        </pc:spChg>
        <pc:picChg chg="add del mod">
          <ac:chgData name="Tallon, Megan - FS, UT" userId="08435311-64d8-442b-8959-b0670f77adda" providerId="ADAL" clId="{6040545C-9109-4BE1-9167-5578EE97785C}" dt="2025-10-30T21:29:36.976" v="629" actId="478"/>
          <ac:picMkLst>
            <pc:docMk/>
            <pc:sldMk cId="0" sldId="280"/>
            <ac:picMk id="4" creationId="{A7F4508F-3EC6-679F-E3F6-EE69D0CE982E}"/>
          </ac:picMkLst>
        </pc:picChg>
        <pc:picChg chg="add">
          <ac:chgData name="Tallon, Megan - FS, UT" userId="08435311-64d8-442b-8959-b0670f77adda" providerId="ADAL" clId="{6040545C-9109-4BE1-9167-5578EE97785C}" dt="2025-10-30T21:29:38.740" v="630"/>
          <ac:picMkLst>
            <pc:docMk/>
            <pc:sldMk cId="0" sldId="280"/>
            <ac:picMk id="5" creationId="{7968F3A3-4EE7-2AB0-FC6F-556608BA27B8}"/>
          </ac:picMkLst>
        </pc:picChg>
        <pc:picChg chg="add mod">
          <ac:chgData name="Tallon, Megan - FS, UT" userId="08435311-64d8-442b-8959-b0670f77adda" providerId="ADAL" clId="{6040545C-9109-4BE1-9167-5578EE97785C}" dt="2025-10-30T21:29:42.476" v="631"/>
          <ac:picMkLst>
            <pc:docMk/>
            <pc:sldMk cId="0" sldId="280"/>
            <ac:picMk id="6" creationId="{DE6E13C5-44EE-F8D2-EBB8-2BEE014199C6}"/>
          </ac:picMkLst>
        </pc:picChg>
        <pc:picChg chg="del">
          <ac:chgData name="Tallon, Megan - FS, UT" userId="08435311-64d8-442b-8959-b0670f77adda" providerId="ADAL" clId="{6040545C-9109-4BE1-9167-5578EE97785C}" dt="2025-10-30T21:28:24.856" v="570" actId="478"/>
          <ac:picMkLst>
            <pc:docMk/>
            <pc:sldMk cId="0" sldId="280"/>
            <ac:picMk id="7" creationId="{8A9F7FEB-8FCD-10AA-CCDC-A3F02E0E0BEE}"/>
          </ac:picMkLst>
        </pc:picChg>
        <pc:picChg chg="add mod">
          <ac:chgData name="Tallon, Megan - FS, UT" userId="08435311-64d8-442b-8959-b0670f77adda" providerId="ADAL" clId="{6040545C-9109-4BE1-9167-5578EE97785C}" dt="2025-10-30T21:29:58.721" v="632"/>
          <ac:picMkLst>
            <pc:docMk/>
            <pc:sldMk cId="0" sldId="280"/>
            <ac:picMk id="8" creationId="{EF453C76-C309-A305-FA90-919CB67A98EA}"/>
          </ac:picMkLst>
        </pc:picChg>
      </pc:sldChg>
      <pc:sldChg chg="del">
        <pc:chgData name="Tallon, Megan - FS, UT" userId="08435311-64d8-442b-8959-b0670f77adda" providerId="ADAL" clId="{6040545C-9109-4BE1-9167-5578EE97785C}" dt="2025-10-30T21:33:20.454" v="688" actId="2696"/>
        <pc:sldMkLst>
          <pc:docMk/>
          <pc:sldMk cId="0" sldId="281"/>
        </pc:sldMkLst>
      </pc:sldChg>
      <pc:sldChg chg="modSp mod">
        <pc:chgData name="Tallon, Megan - FS, UT" userId="08435311-64d8-442b-8959-b0670f77adda" providerId="ADAL" clId="{6040545C-9109-4BE1-9167-5578EE97785C}" dt="2025-10-30T21:35:23.885" v="712" actId="20577"/>
        <pc:sldMkLst>
          <pc:docMk/>
          <pc:sldMk cId="0" sldId="282"/>
        </pc:sldMkLst>
        <pc:spChg chg="mod">
          <ac:chgData name="Tallon, Megan - FS, UT" userId="08435311-64d8-442b-8959-b0670f77adda" providerId="ADAL" clId="{6040545C-9109-4BE1-9167-5578EE97785C}" dt="2025-10-30T21:35:23.885" v="712" actId="20577"/>
          <ac:spMkLst>
            <pc:docMk/>
            <pc:sldMk cId="0" sldId="282"/>
            <ac:spMk id="4" creationId="{2653AF04-7482-49C3-A01A-6D77D46BB3D0}"/>
          </ac:spMkLst>
        </pc:spChg>
      </pc:sldChg>
      <pc:sldChg chg="modSp mod">
        <pc:chgData name="Tallon, Megan - FS, UT" userId="08435311-64d8-442b-8959-b0670f77adda" providerId="ADAL" clId="{6040545C-9109-4BE1-9167-5578EE97785C}" dt="2025-10-30T20:17:06.457" v="61" actId="20577"/>
        <pc:sldMkLst>
          <pc:docMk/>
          <pc:sldMk cId="20214242" sldId="287"/>
        </pc:sldMkLst>
        <pc:spChg chg="mod">
          <ac:chgData name="Tallon, Megan - FS, UT" userId="08435311-64d8-442b-8959-b0670f77adda" providerId="ADAL" clId="{6040545C-9109-4BE1-9167-5578EE97785C}" dt="2025-10-30T20:16:16.680" v="10" actId="6549"/>
          <ac:spMkLst>
            <pc:docMk/>
            <pc:sldMk cId="20214242" sldId="287"/>
            <ac:spMk id="2" creationId="{00000000-0000-0000-0000-000000000000}"/>
          </ac:spMkLst>
        </pc:spChg>
        <pc:spChg chg="mod">
          <ac:chgData name="Tallon, Megan - FS, UT" userId="08435311-64d8-442b-8959-b0670f77adda" providerId="ADAL" clId="{6040545C-9109-4BE1-9167-5578EE97785C}" dt="2025-10-30T20:17:06.457" v="61" actId="20577"/>
          <ac:spMkLst>
            <pc:docMk/>
            <pc:sldMk cId="20214242" sldId="287"/>
            <ac:spMk id="9" creationId="{F9FDC9A0-2B34-1080-F707-5E604E68AF16}"/>
          </ac:spMkLst>
        </pc:spChg>
      </pc:sldChg>
      <pc:sldChg chg="modSp mod">
        <pc:chgData name="Tallon, Megan - FS, UT" userId="08435311-64d8-442b-8959-b0670f77adda" providerId="ADAL" clId="{6040545C-9109-4BE1-9167-5578EE97785C}" dt="2025-10-30T20:19:08.073" v="88" actId="20577"/>
        <pc:sldMkLst>
          <pc:docMk/>
          <pc:sldMk cId="1911811238" sldId="288"/>
        </pc:sldMkLst>
        <pc:spChg chg="mod">
          <ac:chgData name="Tallon, Megan - FS, UT" userId="08435311-64d8-442b-8959-b0670f77adda" providerId="ADAL" clId="{6040545C-9109-4BE1-9167-5578EE97785C}" dt="2025-10-30T20:18:26.144" v="71" actId="20577"/>
          <ac:spMkLst>
            <pc:docMk/>
            <pc:sldMk cId="1911811238" sldId="288"/>
            <ac:spMk id="2" creationId="{00000000-0000-0000-0000-000000000000}"/>
          </ac:spMkLst>
        </pc:spChg>
        <pc:spChg chg="mod">
          <ac:chgData name="Tallon, Megan - FS, UT" userId="08435311-64d8-442b-8959-b0670f77adda" providerId="ADAL" clId="{6040545C-9109-4BE1-9167-5578EE97785C}" dt="2025-10-30T20:19:08.073" v="88" actId="20577"/>
          <ac:spMkLst>
            <pc:docMk/>
            <pc:sldMk cId="1911811238" sldId="288"/>
            <ac:spMk id="5" creationId="{2AA31AD2-8D01-2DC7-9F3D-91D21FC97436}"/>
          </ac:spMkLst>
        </pc:spChg>
      </pc:sldChg>
      <pc:sldChg chg="addSp delSp modSp add mod ord">
        <pc:chgData name="Tallon, Megan - FS, UT" userId="08435311-64d8-442b-8959-b0670f77adda" providerId="ADAL" clId="{6040545C-9109-4BE1-9167-5578EE97785C}" dt="2025-10-30T20:54:50.005" v="522" actId="113"/>
        <pc:sldMkLst>
          <pc:docMk/>
          <pc:sldMk cId="3457940774" sldId="313"/>
        </pc:sldMkLst>
        <pc:spChg chg="mod">
          <ac:chgData name="Tallon, Megan - FS, UT" userId="08435311-64d8-442b-8959-b0670f77adda" providerId="ADAL" clId="{6040545C-9109-4BE1-9167-5578EE97785C}" dt="2025-10-30T20:54:42.463" v="519" actId="113"/>
          <ac:spMkLst>
            <pc:docMk/>
            <pc:sldMk cId="3457940774" sldId="313"/>
            <ac:spMk id="3" creationId="{12B189FA-16DC-1FE2-F0E2-C23E453CED7E}"/>
          </ac:spMkLst>
        </pc:spChg>
        <pc:spChg chg="mod">
          <ac:chgData name="Tallon, Megan - FS, UT" userId="08435311-64d8-442b-8959-b0670f77adda" providerId="ADAL" clId="{6040545C-9109-4BE1-9167-5578EE97785C}" dt="2025-10-30T20:54:45.450" v="520" actId="113"/>
          <ac:spMkLst>
            <pc:docMk/>
            <pc:sldMk cId="3457940774" sldId="313"/>
            <ac:spMk id="4" creationId="{A3BBEA97-15F2-6F77-C0AC-B7E6BBDBF1F3}"/>
          </ac:spMkLst>
        </pc:spChg>
        <pc:spChg chg="mod">
          <ac:chgData name="Tallon, Megan - FS, UT" userId="08435311-64d8-442b-8959-b0670f77adda" providerId="ADAL" clId="{6040545C-9109-4BE1-9167-5578EE97785C}" dt="2025-10-30T20:54:47.995" v="521" actId="113"/>
          <ac:spMkLst>
            <pc:docMk/>
            <pc:sldMk cId="3457940774" sldId="313"/>
            <ac:spMk id="5" creationId="{CEFF3298-E780-DD2F-1B5B-6504BFDA8DFB}"/>
          </ac:spMkLst>
        </pc:spChg>
        <pc:spChg chg="mod">
          <ac:chgData name="Tallon, Megan - FS, UT" userId="08435311-64d8-442b-8959-b0670f77adda" providerId="ADAL" clId="{6040545C-9109-4BE1-9167-5578EE97785C}" dt="2025-10-30T20:54:50.005" v="522" actId="113"/>
          <ac:spMkLst>
            <pc:docMk/>
            <pc:sldMk cId="3457940774" sldId="313"/>
            <ac:spMk id="6" creationId="{EDAAFE85-1CC5-CE53-97E5-9D613BC25FB3}"/>
          </ac:spMkLst>
        </pc:spChg>
        <pc:spChg chg="del">
          <ac:chgData name="Tallon, Megan - FS, UT" userId="08435311-64d8-442b-8959-b0670f77adda" providerId="ADAL" clId="{6040545C-9109-4BE1-9167-5578EE97785C}" dt="2025-10-30T20:52:12.177" v="491" actId="478"/>
          <ac:spMkLst>
            <pc:docMk/>
            <pc:sldMk cId="3457940774" sldId="313"/>
            <ac:spMk id="7" creationId="{17BC9199-53B0-A6BB-7B76-CA60ECEAFE23}"/>
          </ac:spMkLst>
        </pc:spChg>
        <pc:spChg chg="del">
          <ac:chgData name="Tallon, Megan - FS, UT" userId="08435311-64d8-442b-8959-b0670f77adda" providerId="ADAL" clId="{6040545C-9109-4BE1-9167-5578EE97785C}" dt="2025-10-30T20:52:17.670" v="494" actId="478"/>
          <ac:spMkLst>
            <pc:docMk/>
            <pc:sldMk cId="3457940774" sldId="313"/>
            <ac:spMk id="8" creationId="{0C836B77-F007-F015-07C7-0F5A40FF44A6}"/>
          </ac:spMkLst>
        </pc:spChg>
        <pc:spChg chg="add del mod">
          <ac:chgData name="Tallon, Megan - FS, UT" userId="08435311-64d8-442b-8959-b0670f77adda" providerId="ADAL" clId="{6040545C-9109-4BE1-9167-5578EE97785C}" dt="2025-10-30T20:52:15.907" v="493" actId="478"/>
          <ac:spMkLst>
            <pc:docMk/>
            <pc:sldMk cId="3457940774" sldId="313"/>
            <ac:spMk id="9" creationId="{01BD2BD4-21AB-624F-517B-521F45954449}"/>
          </ac:spMkLst>
        </pc:spChg>
        <pc:spChg chg="mod">
          <ac:chgData name="Tallon, Megan - FS, UT" userId="08435311-64d8-442b-8959-b0670f77adda" providerId="ADAL" clId="{6040545C-9109-4BE1-9167-5578EE97785C}" dt="2025-10-30T20:54:38.929" v="518" actId="113"/>
          <ac:spMkLst>
            <pc:docMk/>
            <pc:sldMk cId="3457940774" sldId="313"/>
            <ac:spMk id="10" creationId="{2BA6E4C1-3283-8AC8-1DD7-42651FC9A6FC}"/>
          </ac:spMkLst>
        </pc:spChg>
        <pc:spChg chg="add del mod">
          <ac:chgData name="Tallon, Megan - FS, UT" userId="08435311-64d8-442b-8959-b0670f77adda" providerId="ADAL" clId="{6040545C-9109-4BE1-9167-5578EE97785C}" dt="2025-10-30T20:52:19.705" v="495" actId="478"/>
          <ac:spMkLst>
            <pc:docMk/>
            <pc:sldMk cId="3457940774" sldId="313"/>
            <ac:spMk id="12" creationId="{85B25CF7-3F81-DF7E-9CEC-922896A067E9}"/>
          </ac:spMkLst>
        </pc:spChg>
        <pc:spChg chg="mod">
          <ac:chgData name="Tallon, Megan - FS, UT" userId="08435311-64d8-442b-8959-b0670f77adda" providerId="ADAL" clId="{6040545C-9109-4BE1-9167-5578EE97785C}" dt="2025-10-30T20:52:29.138" v="500" actId="20577"/>
          <ac:spMkLst>
            <pc:docMk/>
            <pc:sldMk cId="3457940774" sldId="313"/>
            <ac:spMk id="28674" creationId="{5657E4BF-1F39-E251-B375-67F5D97389D1}"/>
          </ac:spMkLst>
        </pc:spChg>
      </pc:sldChg>
      <pc:sldChg chg="modSp add mod">
        <pc:chgData name="Tallon, Megan - FS, UT" userId="08435311-64d8-442b-8959-b0670f77adda" providerId="ADAL" clId="{6040545C-9109-4BE1-9167-5578EE97785C}" dt="2025-10-30T21:33:59.080" v="691" actId="20577"/>
        <pc:sldMkLst>
          <pc:docMk/>
          <pc:sldMk cId="3902322741" sldId="314"/>
        </pc:sldMkLst>
        <pc:spChg chg="mod">
          <ac:chgData name="Tallon, Megan - FS, UT" userId="08435311-64d8-442b-8959-b0670f77adda" providerId="ADAL" clId="{6040545C-9109-4BE1-9167-5578EE97785C}" dt="2025-10-30T21:33:59.080" v="691" actId="20577"/>
          <ac:spMkLst>
            <pc:docMk/>
            <pc:sldMk cId="3902322741" sldId="314"/>
            <ac:spMk id="3" creationId="{B09B932B-0234-0057-1227-859868CD2ACE}"/>
          </ac:spMkLst>
        </pc:spChg>
        <pc:spChg chg="mod">
          <ac:chgData name="Tallon, Megan - FS, UT" userId="08435311-64d8-442b-8959-b0670f77adda" providerId="ADAL" clId="{6040545C-9109-4BE1-9167-5578EE97785C}" dt="2025-10-30T21:32:03.566" v="686" actId="122"/>
          <ac:spMkLst>
            <pc:docMk/>
            <pc:sldMk cId="3902322741" sldId="314"/>
            <ac:spMk id="4" creationId="{CC86094B-2DDF-C430-14BF-7F724E37C2B3}"/>
          </ac:spMkLst>
        </pc:spChg>
        <pc:spChg chg="mod">
          <ac:chgData name="Tallon, Megan - FS, UT" userId="08435311-64d8-442b-8959-b0670f77adda" providerId="ADAL" clId="{6040545C-9109-4BE1-9167-5578EE97785C}" dt="2025-10-30T21:33:32.715" v="689" actId="14100"/>
          <ac:spMkLst>
            <pc:docMk/>
            <pc:sldMk cId="3902322741" sldId="314"/>
            <ac:spMk id="7" creationId="{2DBCF608-D0C8-948F-AD6A-EA5EE5633F92}"/>
          </ac:spMkLst>
        </pc:spChg>
        <pc:picChg chg="mod">
          <ac:chgData name="Tallon, Megan - FS, UT" userId="08435311-64d8-442b-8959-b0670f77adda" providerId="ADAL" clId="{6040545C-9109-4BE1-9167-5578EE97785C}" dt="2025-10-30T21:32:07.511" v="687" actId="1076"/>
          <ac:picMkLst>
            <pc:docMk/>
            <pc:sldMk cId="3902322741" sldId="314"/>
            <ac:picMk id="6" creationId="{2DF981D7-D6EE-CC0E-67BF-95ECA43BF4D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217EB-A174-43EC-A6FB-F28F0FB65537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CE9F47-0ADB-4EB5-8176-F6F5BF1FF095}">
      <dgm:prSet/>
      <dgm:spPr/>
      <dgm:t>
        <a:bodyPr/>
        <a:lstStyle/>
        <a:p>
          <a:r>
            <a:rPr lang="en-US" dirty="0"/>
            <a:t>ETD GEG 08:00P </a:t>
          </a:r>
        </a:p>
      </dgm:t>
    </dgm:pt>
    <dgm:pt modelId="{7F785BEA-D7D5-495F-81FE-9D3188631CCC}" type="parTrans" cxnId="{0AFF862E-2064-43A9-8785-50EC41AD0FD1}">
      <dgm:prSet/>
      <dgm:spPr/>
      <dgm:t>
        <a:bodyPr/>
        <a:lstStyle/>
        <a:p>
          <a:endParaRPr lang="en-US"/>
        </a:p>
      </dgm:t>
    </dgm:pt>
    <dgm:pt modelId="{E8C43A40-CCDC-455A-AEE0-26E96A4142D8}" type="sibTrans" cxnId="{0AFF862E-2064-43A9-8785-50EC41AD0FD1}">
      <dgm:prSet/>
      <dgm:spPr/>
      <dgm:t>
        <a:bodyPr/>
        <a:lstStyle/>
        <a:p>
          <a:endParaRPr lang="en-US"/>
        </a:p>
      </dgm:t>
    </dgm:pt>
    <dgm:pt modelId="{A3AFF9FE-303F-4744-A83F-550EF934B234}">
      <dgm:prSet/>
      <dgm:spPr/>
      <dgm:t>
        <a:bodyPr/>
        <a:lstStyle/>
        <a:p>
          <a:r>
            <a:rPr lang="en-US" dirty="0"/>
            <a:t>ETA BOI 11:00M </a:t>
          </a:r>
        </a:p>
      </dgm:t>
    </dgm:pt>
    <dgm:pt modelId="{A192E3E7-8A0F-4DDC-9B98-7F480EB9FCAD}" type="parTrans" cxnId="{61181533-991B-40AA-B354-A983ECB1035D}">
      <dgm:prSet/>
      <dgm:spPr/>
      <dgm:t>
        <a:bodyPr/>
        <a:lstStyle/>
        <a:p>
          <a:endParaRPr lang="en-US"/>
        </a:p>
      </dgm:t>
    </dgm:pt>
    <dgm:pt modelId="{BF3578DD-B431-4F71-BE21-F88F9E3A8FC8}" type="sibTrans" cxnId="{61181533-991B-40AA-B354-A983ECB1035D}">
      <dgm:prSet/>
      <dgm:spPr/>
      <dgm:t>
        <a:bodyPr/>
        <a:lstStyle/>
        <a:p>
          <a:endParaRPr lang="en-US"/>
        </a:p>
      </dgm:t>
    </dgm:pt>
    <dgm:pt modelId="{69973501-66C7-4350-8A04-A14FB985076E}">
      <dgm:prSet/>
      <dgm:spPr/>
      <dgm:t>
        <a:bodyPr/>
        <a:lstStyle/>
        <a:p>
          <a:r>
            <a:rPr lang="en-US" dirty="0"/>
            <a:t>GEG=Spokane, WA=Pacific Time</a:t>
          </a:r>
        </a:p>
      </dgm:t>
    </dgm:pt>
    <dgm:pt modelId="{7D7AFBC9-0065-45C1-86BC-BCC74099EFC5}" type="parTrans" cxnId="{B58AB0D1-FF76-44A8-8AE4-5AA93880DA09}">
      <dgm:prSet/>
      <dgm:spPr/>
      <dgm:t>
        <a:bodyPr/>
        <a:lstStyle/>
        <a:p>
          <a:endParaRPr lang="en-US"/>
        </a:p>
      </dgm:t>
    </dgm:pt>
    <dgm:pt modelId="{5942A2A3-8BC8-49EE-9F30-C1860FC7C456}" type="sibTrans" cxnId="{B58AB0D1-FF76-44A8-8AE4-5AA93880DA09}">
      <dgm:prSet/>
      <dgm:spPr/>
      <dgm:t>
        <a:bodyPr/>
        <a:lstStyle/>
        <a:p>
          <a:endParaRPr lang="en-US"/>
        </a:p>
      </dgm:t>
    </dgm:pt>
    <dgm:pt modelId="{C0F218A9-1CB6-46B4-AF20-025EFC7F4377}">
      <dgm:prSet/>
      <dgm:spPr/>
      <dgm:t>
        <a:bodyPr/>
        <a:lstStyle/>
        <a:p>
          <a:r>
            <a:rPr lang="en-US" dirty="0"/>
            <a:t>BOI=Boise, ID =Mountain Time</a:t>
          </a:r>
        </a:p>
      </dgm:t>
    </dgm:pt>
    <dgm:pt modelId="{48DD9539-CC06-4B1C-8052-7556F5E09B3A}" type="parTrans" cxnId="{ECC0B5AF-C09D-4348-AE3C-6C07893F9251}">
      <dgm:prSet/>
      <dgm:spPr/>
      <dgm:t>
        <a:bodyPr/>
        <a:lstStyle/>
        <a:p>
          <a:endParaRPr lang="en-US"/>
        </a:p>
      </dgm:t>
    </dgm:pt>
    <dgm:pt modelId="{E2B9F804-ED82-466B-9A82-57A498507188}" type="sibTrans" cxnId="{ECC0B5AF-C09D-4348-AE3C-6C07893F9251}">
      <dgm:prSet/>
      <dgm:spPr/>
      <dgm:t>
        <a:bodyPr/>
        <a:lstStyle/>
        <a:p>
          <a:endParaRPr lang="en-US"/>
        </a:p>
      </dgm:t>
    </dgm:pt>
    <dgm:pt modelId="{13F8C8C7-E788-45A0-82D4-1884DE38F70D}" type="pres">
      <dgm:prSet presAssocID="{54E217EB-A174-43EC-A6FB-F28F0FB65537}" presName="matrix" presStyleCnt="0">
        <dgm:presLayoutVars>
          <dgm:chMax val="1"/>
          <dgm:dir/>
          <dgm:resizeHandles val="exact"/>
        </dgm:presLayoutVars>
      </dgm:prSet>
      <dgm:spPr/>
    </dgm:pt>
    <dgm:pt modelId="{A9E8EEBD-2CEE-48CA-9AC5-24D79CBEEDEB}" type="pres">
      <dgm:prSet presAssocID="{54E217EB-A174-43EC-A6FB-F28F0FB65537}" presName="diamond" presStyleLbl="bgShp" presStyleIdx="0" presStyleCnt="1" custLinFactNeighborX="-2438" custLinFactNeighborY="528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EC27A4D4-5257-4F28-B122-8C84D4EE59B6}" type="pres">
      <dgm:prSet presAssocID="{54E217EB-A174-43EC-A6FB-F28F0FB6553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8F0EC7-83CD-4B23-A768-65F14A3BB41E}" type="pres">
      <dgm:prSet presAssocID="{54E217EB-A174-43EC-A6FB-F28F0FB65537}" presName="quad2" presStyleLbl="node1" presStyleIdx="1" presStyleCnt="4" custLinFactNeighborX="-588" custLinFactNeighborY="1176">
        <dgm:presLayoutVars>
          <dgm:chMax val="0"/>
          <dgm:chPref val="0"/>
          <dgm:bulletEnabled val="1"/>
        </dgm:presLayoutVars>
      </dgm:prSet>
      <dgm:spPr/>
    </dgm:pt>
    <dgm:pt modelId="{65458536-0DAC-477B-B668-10D53343829D}" type="pres">
      <dgm:prSet presAssocID="{54E217EB-A174-43EC-A6FB-F28F0FB6553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43B0B3-FE66-4935-8F68-D47F6CF30B0F}" type="pres">
      <dgm:prSet presAssocID="{54E217EB-A174-43EC-A6FB-F28F0FB6553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7111415-8977-46E9-88B4-CF42C16C7A56}" type="presOf" srcId="{C0F218A9-1CB6-46B4-AF20-025EFC7F4377}" destId="{B543B0B3-FE66-4935-8F68-D47F6CF30B0F}" srcOrd="0" destOrd="0" presId="urn:microsoft.com/office/officeart/2005/8/layout/matrix3"/>
    <dgm:cxn modelId="{E85EDB29-2D5D-4465-82AC-F6FB7AFC1DBF}" type="presOf" srcId="{54E217EB-A174-43EC-A6FB-F28F0FB65537}" destId="{13F8C8C7-E788-45A0-82D4-1884DE38F70D}" srcOrd="0" destOrd="0" presId="urn:microsoft.com/office/officeart/2005/8/layout/matrix3"/>
    <dgm:cxn modelId="{0AFF862E-2064-43A9-8785-50EC41AD0FD1}" srcId="{54E217EB-A174-43EC-A6FB-F28F0FB65537}" destId="{69CE9F47-0ADB-4EB5-8176-F6F5BF1FF095}" srcOrd="0" destOrd="0" parTransId="{7F785BEA-D7D5-495F-81FE-9D3188631CCC}" sibTransId="{E8C43A40-CCDC-455A-AEE0-26E96A4142D8}"/>
    <dgm:cxn modelId="{61181533-991B-40AA-B354-A983ECB1035D}" srcId="{54E217EB-A174-43EC-A6FB-F28F0FB65537}" destId="{A3AFF9FE-303F-4744-A83F-550EF934B234}" srcOrd="1" destOrd="0" parTransId="{A192E3E7-8A0F-4DDC-9B98-7F480EB9FCAD}" sibTransId="{BF3578DD-B431-4F71-BE21-F88F9E3A8FC8}"/>
    <dgm:cxn modelId="{5402D769-4468-43C0-9020-0870AE4F373F}" type="presOf" srcId="{69CE9F47-0ADB-4EB5-8176-F6F5BF1FF095}" destId="{EC27A4D4-5257-4F28-B122-8C84D4EE59B6}" srcOrd="0" destOrd="0" presId="urn:microsoft.com/office/officeart/2005/8/layout/matrix3"/>
    <dgm:cxn modelId="{ECC0B5AF-C09D-4348-AE3C-6C07893F9251}" srcId="{54E217EB-A174-43EC-A6FB-F28F0FB65537}" destId="{C0F218A9-1CB6-46B4-AF20-025EFC7F4377}" srcOrd="3" destOrd="0" parTransId="{48DD9539-CC06-4B1C-8052-7556F5E09B3A}" sibTransId="{E2B9F804-ED82-466B-9A82-57A498507188}"/>
    <dgm:cxn modelId="{2CB66CCD-B98C-4B50-B8E2-B3D461ED1D89}" type="presOf" srcId="{A3AFF9FE-303F-4744-A83F-550EF934B234}" destId="{A38F0EC7-83CD-4B23-A768-65F14A3BB41E}" srcOrd="0" destOrd="0" presId="urn:microsoft.com/office/officeart/2005/8/layout/matrix3"/>
    <dgm:cxn modelId="{B58AB0D1-FF76-44A8-8AE4-5AA93880DA09}" srcId="{54E217EB-A174-43EC-A6FB-F28F0FB65537}" destId="{69973501-66C7-4350-8A04-A14FB985076E}" srcOrd="2" destOrd="0" parTransId="{7D7AFBC9-0065-45C1-86BC-BCC74099EFC5}" sibTransId="{5942A2A3-8BC8-49EE-9F30-C1860FC7C456}"/>
    <dgm:cxn modelId="{43524DFE-BDDD-46C8-8D38-8CFDE4285044}" type="presOf" srcId="{69973501-66C7-4350-8A04-A14FB985076E}" destId="{65458536-0DAC-477B-B668-10D53343829D}" srcOrd="0" destOrd="0" presId="urn:microsoft.com/office/officeart/2005/8/layout/matrix3"/>
    <dgm:cxn modelId="{683714C2-FB15-48E3-A871-BDFEC9B59A7A}" type="presParOf" srcId="{13F8C8C7-E788-45A0-82D4-1884DE38F70D}" destId="{A9E8EEBD-2CEE-48CA-9AC5-24D79CBEEDEB}" srcOrd="0" destOrd="0" presId="urn:microsoft.com/office/officeart/2005/8/layout/matrix3"/>
    <dgm:cxn modelId="{DBD31764-FC16-4886-874B-9D6A84A06874}" type="presParOf" srcId="{13F8C8C7-E788-45A0-82D4-1884DE38F70D}" destId="{EC27A4D4-5257-4F28-B122-8C84D4EE59B6}" srcOrd="1" destOrd="0" presId="urn:microsoft.com/office/officeart/2005/8/layout/matrix3"/>
    <dgm:cxn modelId="{D9097AA4-FD7D-4D20-A453-F7FC47145668}" type="presParOf" srcId="{13F8C8C7-E788-45A0-82D4-1884DE38F70D}" destId="{A38F0EC7-83CD-4B23-A768-65F14A3BB41E}" srcOrd="2" destOrd="0" presId="urn:microsoft.com/office/officeart/2005/8/layout/matrix3"/>
    <dgm:cxn modelId="{04B5A332-CC34-4C5A-9176-26B4400DDD26}" type="presParOf" srcId="{13F8C8C7-E788-45A0-82D4-1884DE38F70D}" destId="{65458536-0DAC-477B-B668-10D53343829D}" srcOrd="3" destOrd="0" presId="urn:microsoft.com/office/officeart/2005/8/layout/matrix3"/>
    <dgm:cxn modelId="{C5D305F5-BDDB-4B90-859A-A8E862AAB90E}" type="presParOf" srcId="{13F8C8C7-E788-45A0-82D4-1884DE38F70D}" destId="{B543B0B3-FE66-4935-8F68-D47F6CF30B0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8EEBD-2CEE-48CA-9AC5-24D79CBEEDEB}">
      <dsp:nvSpPr>
        <dsp:cNvPr id="0" name=""/>
        <dsp:cNvSpPr/>
      </dsp:nvSpPr>
      <dsp:spPr>
        <a:xfrm>
          <a:off x="0" y="0"/>
          <a:ext cx="4498911" cy="4498911"/>
        </a:xfrm>
        <a:prstGeom prst="diamond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C27A4D4-5257-4F28-B122-8C84D4EE59B6}">
      <dsp:nvSpPr>
        <dsp:cNvPr id="0" name=""/>
        <dsp:cNvSpPr/>
      </dsp:nvSpPr>
      <dsp:spPr>
        <a:xfrm>
          <a:off x="445653" y="427396"/>
          <a:ext cx="1754575" cy="17545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ETD GEG 08:00P </a:t>
          </a:r>
        </a:p>
      </dsp:txBody>
      <dsp:txXfrm>
        <a:off x="531304" y="513047"/>
        <a:ext cx="1583273" cy="1583273"/>
      </dsp:txXfrm>
    </dsp:sp>
    <dsp:sp modelId="{A38F0EC7-83CD-4B23-A768-65F14A3BB41E}">
      <dsp:nvSpPr>
        <dsp:cNvPr id="0" name=""/>
        <dsp:cNvSpPr/>
      </dsp:nvSpPr>
      <dsp:spPr>
        <a:xfrm>
          <a:off x="2324878" y="448030"/>
          <a:ext cx="1754575" cy="17545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ETA BOI 11:00M </a:t>
          </a:r>
        </a:p>
      </dsp:txBody>
      <dsp:txXfrm>
        <a:off x="2410529" y="533681"/>
        <a:ext cx="1583273" cy="1583273"/>
      </dsp:txXfrm>
    </dsp:sp>
    <dsp:sp modelId="{65458536-0DAC-477B-B668-10D53343829D}">
      <dsp:nvSpPr>
        <dsp:cNvPr id="0" name=""/>
        <dsp:cNvSpPr/>
      </dsp:nvSpPr>
      <dsp:spPr>
        <a:xfrm>
          <a:off x="445653" y="2316939"/>
          <a:ext cx="1754575" cy="17545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GEG=Spokane, WA=Pacific Time</a:t>
          </a:r>
        </a:p>
      </dsp:txBody>
      <dsp:txXfrm>
        <a:off x="531304" y="2402590"/>
        <a:ext cx="1583273" cy="1583273"/>
      </dsp:txXfrm>
    </dsp:sp>
    <dsp:sp modelId="{B543B0B3-FE66-4935-8F68-D47F6CF30B0F}">
      <dsp:nvSpPr>
        <dsp:cNvPr id="0" name=""/>
        <dsp:cNvSpPr/>
      </dsp:nvSpPr>
      <dsp:spPr>
        <a:xfrm>
          <a:off x="2335195" y="2316939"/>
          <a:ext cx="1754575" cy="17545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BOI=Boise, ID =Mountain Time</a:t>
          </a:r>
        </a:p>
      </dsp:txBody>
      <dsp:txXfrm>
        <a:off x="2420846" y="2402590"/>
        <a:ext cx="1583273" cy="1583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5F6291-4670-4FF4-9F7E-D28C8B841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C53FC3-6E0C-4409-9AF2-36FCA7B3B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51670896993/in/album-72157698026084534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53173853095/in/album-72157698026084534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41283737210/in/album-72157698026084534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42440225374/in/album-72157668712089007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28226157587/in/album-72157698026084534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28226158187/in/album-7215769802608453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52953069311/in/album-72157698026084534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50622817912/in/album-72157698026084534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29582757578/in/album-72157698026084534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ickr.com/photos/nifc/50356723057/in/album-72157698026084534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52530432534/in/album-72157698026084534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51671529485/in/album-72157698026084534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Single Engine Airtanker | Single Engine Airtanker preparing 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1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9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Grand Junction Airtanker Base 38 | Support personnel at the 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Airtankers Drop Retardant on the Happy Camp Complex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FS_ChelanComplex_015 | </a:t>
            </a:r>
            <a:r>
              <a:rPr lang="en-US" dirty="0" err="1">
                <a:hlinkClick r:id="rId3"/>
              </a:rPr>
              <a:t>Helitack</a:t>
            </a:r>
            <a:r>
              <a:rPr lang="en-US" dirty="0">
                <a:hlinkClick r:id="rId3"/>
              </a:rPr>
              <a:t> crewmembers at the Chelan Co…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3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Airtankers Provide Aerial Support on the Pioneer Fire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Airtankers Provide Aerial Support on the Pioneer Fire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8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Elko </a:t>
            </a:r>
            <a:r>
              <a:rPr lang="en-US" dirty="0" err="1">
                <a:hlinkClick r:id="rId3"/>
              </a:rPr>
              <a:t>Helitack</a:t>
            </a:r>
            <a:r>
              <a:rPr lang="en-US" dirty="0">
                <a:hlinkClick r:id="rId3"/>
              </a:rPr>
              <a:t> | An Elko </a:t>
            </a:r>
            <a:r>
              <a:rPr lang="en-US" dirty="0" err="1">
                <a:hlinkClick r:id="rId3"/>
              </a:rPr>
              <a:t>Helitack</a:t>
            </a:r>
            <a:r>
              <a:rPr lang="en-US" dirty="0">
                <a:hlinkClick r:id="rId3"/>
              </a:rPr>
              <a:t> crewmember watches a single…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BLM Photo Contest 2020: Aviation | 2020 BLM Fire and </a:t>
            </a:r>
            <a:r>
              <a:rPr lang="en-US" dirty="0" err="1">
                <a:hlinkClick r:id="rId3"/>
              </a:rPr>
              <a:t>Aviatio</a:t>
            </a:r>
            <a:r>
              <a:rPr lang="en-US" dirty="0">
                <a:hlinkClick r:id="rId3"/>
              </a:rPr>
              <a:t>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6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Helicopter firefighting operations | Type 3 helicopter takin… | Flickr</a:t>
            </a:r>
            <a:endParaRPr lang="en-US" dirty="0"/>
          </a:p>
          <a:p>
            <a:r>
              <a:rPr lang="en-US" dirty="0">
                <a:hlinkClick r:id="rId4"/>
              </a:rPr>
              <a:t>Air Attack 12 | Air Attack 12 climbs extremely fast and can … | Flickr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2022 BLM Fire Employee Photo Contest Category Aviation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7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Single Engine Airtanker | Single Engine Airtanker on a </a:t>
            </a:r>
            <a:r>
              <a:rPr lang="en-US" dirty="0" err="1">
                <a:hlinkClick r:id="rId3"/>
              </a:rPr>
              <a:t>runwa</a:t>
            </a:r>
            <a:r>
              <a:rPr lang="en-US" dirty="0">
                <a:hlinkClick r:id="rId3"/>
              </a:rPr>
              <a:t>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53FC3-6E0C-4409-9AF2-36FCA7B3B7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white helicopters at an airport. 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r="1024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58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1179576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3032586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76800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1179576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3032760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76800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87F88A-978E-A453-BE88-E39D09CBE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6711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373A08-9688-D81F-5986-FA856021A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1781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578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73918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6"/>
            <a:ext cx="3516312" cy="2560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92881"/>
            <a:ext cx="3516312" cy="2560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46688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A713F0-155F-CD4E-A0B9-0E3AFE7D5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54156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4604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EDF338-1169-90C3-1000-A6676B06BF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8686800" cy="53766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1A87C9-E0A5-4FF3-C2C0-EF6F5F538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7856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A1425E-D84C-987F-4EC6-5FD48E2856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825496"/>
            <a:ext cx="9144000" cy="380390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1781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228600" y="1179577"/>
            <a:ext cx="8686800" cy="725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/>
            </a:lvl1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A1425E-D84C-987F-4EC6-5FD48E2856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05001"/>
            <a:ext cx="9144000" cy="47243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35653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228600" y="1179577"/>
            <a:ext cx="8686800" cy="725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/>
            </a:lvl1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15A9DE-D9FA-488F-93B4-7EEE866390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905001"/>
            <a:ext cx="9144000" cy="4727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36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578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543FA0-96E0-0E9B-74EF-843BF09B4B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1179576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581143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493D53-F137-2387-E9BC-6F986015AC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52578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182560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E4E251-DF67-F6C9-A979-B62331BC0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0426" y="1182560"/>
            <a:ext cx="52578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55136" y="1179512"/>
            <a:ext cx="52578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E4E251-DF67-F6C9-A979-B62331BC0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12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47C7D-DA5A-4F58-40EB-1153B289D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65" y="1186202"/>
            <a:ext cx="43434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4663440" y="1179576"/>
            <a:ext cx="4343400" cy="36972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47C7D-DA5A-4F58-40EB-1153B289D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4343400" cy="369932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B034900-A326-BF02-590F-17640C973E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600" y="4876800"/>
            <a:ext cx="8778240" cy="16420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2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46688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A713F0-155F-CD4E-A0B9-0E3AFE7D5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620D79-5856-100D-2240-15DEA6F9F2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5288" y="1175230"/>
            <a:ext cx="3520440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4CE8594-941B-9C5D-A91A-15B5AE1F4C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9042" y="3989634"/>
            <a:ext cx="3520440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1179576"/>
            <a:ext cx="91440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37E7B-E76F-68C9-9277-ACFCF863F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91761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1179576"/>
            <a:ext cx="91440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37E7B-E76F-68C9-9277-ACFCF863F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72B27-2C52-7930-C003-1F5829E795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8202" y="2209800"/>
            <a:ext cx="4498848" cy="434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46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9FA99A-55BD-8B72-FC8D-642298242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67724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FE76-C2F3-45AB-BFE1-9245BD315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D5816FF-9C02-762E-6B74-0041D8F0F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7BB4DB-A3B6-C72C-C9E2-125BBB110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00227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ED5A-3EFB-4DD8-829E-87EAFD288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14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864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79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8686800" cy="658368"/>
          </a:xfrm>
          <a:solidFill>
            <a:srgbClr val="4EA36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8686800" cy="658368"/>
          </a:xfrm>
          <a:solidFill>
            <a:srgbClr val="935F2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8686800" cy="658368"/>
          </a:xfrm>
          <a:solidFill>
            <a:srgbClr val="EB992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8686800" cy="658368"/>
          </a:xfrm>
          <a:solidFill>
            <a:srgbClr val="D1F0F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8686800" cy="658368"/>
          </a:xfrm>
          <a:solidFill>
            <a:srgbClr val="E3ECF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3533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5257800" cy="658368"/>
          </a:xfrm>
          <a:solidFill>
            <a:srgbClr val="4EA361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5257800" cy="658368"/>
          </a:xfrm>
          <a:solidFill>
            <a:srgbClr val="935F24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5257800" cy="658368"/>
          </a:xfrm>
          <a:solidFill>
            <a:srgbClr val="EB9922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5257800" cy="658368"/>
          </a:xfrm>
          <a:solidFill>
            <a:srgbClr val="D1F0F0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5257800" cy="658368"/>
          </a:xfrm>
          <a:solidFill>
            <a:srgbClr val="E3ECF3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E90F1F4-8183-9AE3-45A8-0835A4A1D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1179576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5257800" cy="658368"/>
          </a:xfrm>
          <a:solidFill>
            <a:srgbClr val="4EA361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5257800" cy="658368"/>
          </a:xfrm>
          <a:solidFill>
            <a:srgbClr val="935F24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5257800" cy="658368"/>
          </a:xfrm>
          <a:solidFill>
            <a:srgbClr val="EB9922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5257800" cy="658368"/>
          </a:xfrm>
          <a:solidFill>
            <a:srgbClr val="D1F0F0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5257800" cy="658368"/>
          </a:xfrm>
          <a:solidFill>
            <a:srgbClr val="E3ECF3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956C6EB-15A6-3E85-5EEB-1C035332519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75288" y="1175230"/>
            <a:ext cx="3520440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208C284-A476-8278-A0FE-D36F22AD967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69042" y="3989634"/>
            <a:ext cx="3520440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5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8686800" cy="658368"/>
          </a:xfrm>
          <a:solidFill>
            <a:srgbClr val="4EA36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8686800" cy="658368"/>
          </a:xfrm>
          <a:solidFill>
            <a:srgbClr val="935F2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C225F91-38D2-22D7-07CD-7D4BD1473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537204"/>
            <a:ext cx="9144000" cy="30921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6"/>
            <a:ext cx="9144000" cy="380618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30F473-3673-89D0-7F4F-C7600C166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680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32FDA-69A8-C228-2CC5-05EDEEB92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3625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D-310 Unit 6: Aircraft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9576CE3-27B5-5719-2676-1BB85F16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36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60" r:id="rId30"/>
    <p:sldLayoutId id="2147483761" r:id="rId3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irnav.com/airport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5" Type="http://schemas.openxmlformats.org/officeDocument/2006/relationships/hyperlink" Target="https://www.nwcg.gov/positions/expanded-dispatch-support-dispatcher/standards-and-reference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495800"/>
            <a:ext cx="7086600" cy="1752600"/>
          </a:xfrm>
        </p:spPr>
        <p:txBody>
          <a:bodyPr>
            <a:normAutofit/>
          </a:bodyPr>
          <a:lstStyle/>
          <a:p>
            <a:r>
              <a:rPr lang="en-US" dirty="0"/>
              <a:t>D-310 Unit 6: Aircraft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Between Aircraft and Other Functional Areas</a:t>
            </a:r>
          </a:p>
        </p:txBody>
      </p:sp>
      <p:pic>
        <p:nvPicPr>
          <p:cNvPr id="11" name="Content Placeholder 10" descr="Two firefighters fist bumping as an aircraft is flying over.">
            <a:extLst>
              <a:ext uri="{FF2B5EF4-FFF2-40B4-BE49-F238E27FC236}">
                <a16:creationId xmlns:a16="http://schemas.microsoft.com/office/drawing/2014/main" id="{8FEFFF4F-D14F-7B1D-334F-640D9E117D5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9"/>
          <a:stretch/>
        </p:blipFill>
        <p:spPr>
          <a:xfrm>
            <a:off x="88393" y="1179577"/>
            <a:ext cx="5398008" cy="5148071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E936BD-2D12-3C2C-9460-D09EAF8C0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Expanded dispatch may order resources to support aircraft.</a:t>
            </a:r>
          </a:p>
          <a:p>
            <a:r>
              <a:rPr lang="en-US" dirty="0"/>
              <a:t>Expanded dispatch may request a logistical flight. </a:t>
            </a:r>
          </a:p>
          <a:p>
            <a:r>
              <a:rPr lang="en-US" dirty="0"/>
              <a:t>Communication with all functional areas is an essential part of a successful expanded dispatch operation.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1F98D-7ED7-2423-F470-BA99DCDC1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657E4BF-1F39-E251-B375-67F5D9738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Crews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A6E4C1-3283-8AC8-1DD7-42651FC9A6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5287" y="1179576"/>
            <a:ext cx="8686800" cy="914400"/>
          </a:xfrm>
        </p:spPr>
        <p:txBody>
          <a:bodyPr/>
          <a:lstStyle/>
          <a:p>
            <a:pPr lvl="0"/>
            <a:r>
              <a:rPr lang="en-US" b="1" dirty="0"/>
              <a:t>Transportation to and from the airport.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189FA-16DC-1FE2-F0E2-C23E453CED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5287" y="2150447"/>
            <a:ext cx="8686800" cy="949952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Coordinating with the mobilization center.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BEA97-15F2-6F77-C0AC-B7E6BBDBF1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5287" y="3175598"/>
            <a:ext cx="8686800" cy="936422"/>
          </a:xfrm>
        </p:spPr>
        <p:txBody>
          <a:bodyPr/>
          <a:lstStyle/>
          <a:p>
            <a:r>
              <a:rPr lang="en-US" b="1" dirty="0"/>
              <a:t>Specific drop off and pickup points.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FF3298-E780-DD2F-1B5B-6504BFDA8D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4187219"/>
            <a:ext cx="8686800" cy="1082638"/>
          </a:xfrm>
        </p:spPr>
        <p:txBody>
          <a:bodyPr/>
          <a:lstStyle/>
          <a:p>
            <a:pPr lvl="0"/>
            <a:r>
              <a:rPr lang="en-US" b="1" dirty="0"/>
              <a:t>Emergency release of crew member.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AFE85-1CC5-CE53-97E5-9D613BC25F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5345056"/>
            <a:ext cx="8686800" cy="1011621"/>
          </a:xfrm>
        </p:spPr>
        <p:txBody>
          <a:bodyPr/>
          <a:lstStyle/>
          <a:p>
            <a:pPr lvl="0"/>
            <a:r>
              <a:rPr lang="en-US" b="1" dirty="0"/>
              <a:t>Tool transport (saws, etc.)</a:t>
            </a:r>
          </a:p>
        </p:txBody>
      </p:sp>
    </p:spTree>
    <p:extLst>
      <p:ext uri="{BB962C8B-B14F-4D97-AF65-F5344CB8AC3E}">
        <p14:creationId xmlns:p14="http://schemas.microsoft.com/office/powerpoint/2010/main" val="345794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/>
              <a:t>Overhead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6FDA75-8C68-0AC1-6B44-530AB4D330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13"/>
            <a:ext cx="8686800" cy="1188720"/>
          </a:xfrm>
        </p:spPr>
        <p:txBody>
          <a:bodyPr>
            <a:normAutofit/>
          </a:bodyPr>
          <a:lstStyle/>
          <a:p>
            <a:r>
              <a:rPr lang="en-US" b="1" dirty="0"/>
              <a:t>Helicopter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9E82B-16B8-DA58-D670-2AEA5CE97F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2546054"/>
            <a:ext cx="8686800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Incident Management Team (IMT)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432D5-E4DF-7757-34AB-86AF573F093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3949171"/>
            <a:ext cx="8686800" cy="1188720"/>
          </a:xfrm>
        </p:spPr>
        <p:txBody>
          <a:bodyPr>
            <a:normAutofit/>
          </a:bodyPr>
          <a:lstStyle/>
          <a:p>
            <a:r>
              <a:rPr lang="en-US" b="1" dirty="0"/>
              <a:t>Emergency release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623486-44D0-0303-C21C-69BE5674313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5334000"/>
            <a:ext cx="8686800" cy="1188720"/>
          </a:xfrm>
        </p:spPr>
        <p:txBody>
          <a:bodyPr>
            <a:normAutofit/>
          </a:bodyPr>
          <a:lstStyle/>
          <a:p>
            <a:r>
              <a:rPr lang="en-US" b="1" dirty="0"/>
              <a:t>Miscellaneous aviation support (e.g. security, Ramp Manager [RAMP])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/>
              <a:t>Supply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ED2B60-D713-546F-EDE8-53D4C4EF3A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8686800" cy="658368"/>
          </a:xfrm>
        </p:spPr>
        <p:txBody>
          <a:bodyPr/>
          <a:lstStyle/>
          <a:p>
            <a:r>
              <a:rPr lang="en-US" b="1" dirty="0" err="1"/>
              <a:t>Helibase</a:t>
            </a:r>
            <a:r>
              <a:rPr lang="en-US" b="1" dirty="0"/>
              <a:t>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4CA5-0DA6-34C8-5CC2-13F9C39A8CA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8686800" cy="65836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Portable toilets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D732C-B904-4779-92D9-E64BD3C75A5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8686800" cy="658368"/>
          </a:xfrm>
        </p:spPr>
        <p:txBody>
          <a:bodyPr/>
          <a:lstStyle/>
          <a:p>
            <a:r>
              <a:rPr lang="en-US" b="1" dirty="0"/>
              <a:t>Trailers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BC45BC-8752-FE82-E317-50B14A656AE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8686800" cy="658368"/>
          </a:xfrm>
        </p:spPr>
        <p:txBody>
          <a:bodyPr/>
          <a:lstStyle/>
          <a:p>
            <a:r>
              <a:rPr lang="en-US" b="1" dirty="0"/>
              <a:t>Air attack kit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940CD-B5A4-5A08-0A33-90367DE4C26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8686800" cy="658368"/>
          </a:xfrm>
        </p:spPr>
        <p:txBody>
          <a:bodyPr/>
          <a:lstStyle/>
          <a:p>
            <a:r>
              <a:rPr lang="en-US" b="1" dirty="0"/>
              <a:t>Fuel tender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31E888-FCDA-F7CA-AA36-3047D5825D5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8686800" cy="658368"/>
          </a:xfrm>
        </p:spPr>
        <p:txBody>
          <a:bodyPr/>
          <a:lstStyle/>
          <a:p>
            <a:r>
              <a:rPr lang="en-US" b="1" dirty="0"/>
              <a:t>Portable retardant plants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30243B-46FA-6AAE-001F-419560B7147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8686800" cy="658368"/>
          </a:xfrm>
        </p:spPr>
        <p:txBody>
          <a:bodyPr/>
          <a:lstStyle/>
          <a:p>
            <a:r>
              <a:rPr lang="en-US" b="1" dirty="0"/>
              <a:t>Transport of supplies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Aircraft Flight Request/Flight Schedule (1 of 6)</a:t>
            </a:r>
          </a:p>
        </p:txBody>
      </p:sp>
      <p:pic>
        <p:nvPicPr>
          <p:cNvPr id="8" name="Picture 4" descr="A yellow helicopter flying with a person in the door.&#10;&#10;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7241"/>
          <a:stretch/>
        </p:blipFill>
        <p:spPr bwMode="auto">
          <a:xfrm>
            <a:off x="152400" y="1042416"/>
            <a:ext cx="5257800" cy="537667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D4713-DBA8-B1EB-7FE8-95F0CCEDD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Considerations for flight planning</a:t>
            </a:r>
            <a:endParaRPr lang="en-US" dirty="0">
              <a:highlight>
                <a:srgbClr val="00FFFF"/>
              </a:highlight>
            </a:endParaRPr>
          </a:p>
          <a:p>
            <a:r>
              <a:rPr lang="en-US" dirty="0"/>
              <a:t>Safety</a:t>
            </a:r>
          </a:p>
          <a:p>
            <a:r>
              <a:rPr lang="en-US" dirty="0"/>
              <a:t>The right resource for the job</a:t>
            </a:r>
          </a:p>
          <a:p>
            <a:r>
              <a:rPr lang="en-US" dirty="0"/>
              <a:t>Cost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30179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Aircraft Flight Request/Flight Schedule (2 of 6)</a:t>
            </a:r>
          </a:p>
        </p:txBody>
      </p:sp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C905C43F-6D2C-2747-802C-00E4D1A0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003" y="1613822"/>
            <a:ext cx="5130593" cy="3956494"/>
          </a:xfrm>
          <a:prstGeom prst="rect">
            <a:avLst/>
          </a:prstGeom>
          <a:solidFill>
            <a:schemeClr val="accent1"/>
          </a:solidFill>
          <a:ln w="57150" cmpd="thickThin">
            <a:noFill/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flight plan:</a:t>
            </a:r>
          </a:p>
          <a:p>
            <a:r>
              <a:rPr lang="en-US" dirty="0"/>
              <a:t>Identifies elements of the flight, including passengers and cargo.</a:t>
            </a:r>
          </a:p>
          <a:p>
            <a:r>
              <a:rPr lang="en-US" dirty="0"/>
              <a:t>Identifies hazard and safety information.</a:t>
            </a:r>
          </a:p>
          <a:p>
            <a:r>
              <a:rPr lang="en-US" dirty="0"/>
              <a:t>Provides a format to track the flight.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Autofit/>
          </a:bodyPr>
          <a:lstStyle/>
          <a:p>
            <a:r>
              <a:rPr lang="en-US" sz="3200" dirty="0"/>
              <a:t>Aircraft Flight Request/Flight Schedule (3 of 6)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83206D1-46A9-3435-0A3D-6784E16777D6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613822"/>
            <a:ext cx="5257800" cy="3956494"/>
          </a:xfrm>
          <a:solidFill>
            <a:schemeClr val="accent1"/>
          </a:solidFill>
          <a:ln w="57150" cmpd="thickThin">
            <a:noFill/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</p:spPr>
        <p:txBody>
          <a:bodyPr>
            <a:normAutofit/>
          </a:bodyPr>
          <a:lstStyle/>
          <a:p>
            <a:r>
              <a:rPr lang="en-US" dirty="0"/>
              <a:t>Initial Request Information block</a:t>
            </a:r>
          </a:p>
          <a:p>
            <a:r>
              <a:rPr lang="en-US" dirty="0"/>
              <a:t>Passenger and Cargo Information block</a:t>
            </a:r>
          </a:p>
          <a:p>
            <a:r>
              <a:rPr lang="en-US" dirty="0"/>
              <a:t>Flight Itinerary block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The EDSD will gather information to assist the Aircraft Dispatcher (ACDP) or Initial Attack Dispatcher (IADP).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BE75B-2012-2CE8-D1CB-60CD760F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Aircraft Flight Request/Flight Schedule (4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C9346-2024-29AC-F347-D025165BB5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1. Initial Request Information block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3FC8D-94BB-D432-5C9D-42E368F5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71" y="1310770"/>
            <a:ext cx="6971058" cy="52424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5D4126-D1D1-2752-CF7E-01B600D7E28A}"/>
              </a:ext>
            </a:extLst>
          </p:cNvPr>
          <p:cNvSpPr/>
          <p:nvPr/>
        </p:nvSpPr>
        <p:spPr>
          <a:xfrm>
            <a:off x="1326776" y="2008094"/>
            <a:ext cx="4805083" cy="12281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1202F4-F384-F414-C461-61FFFFDB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Aircraft Flight Request/Flight Schedule (5 of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81888-AD99-CDF6-F867-12BAF5306C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2. Passenger and cargo information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53C76-C309-A305-FA90-919CB67A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71" y="1310770"/>
            <a:ext cx="6971058" cy="52424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F6B1E6-BCFC-B8EC-5666-F77D70C21F57}"/>
              </a:ext>
            </a:extLst>
          </p:cNvPr>
          <p:cNvSpPr/>
          <p:nvPr/>
        </p:nvSpPr>
        <p:spPr>
          <a:xfrm>
            <a:off x="1362635" y="3191436"/>
            <a:ext cx="6445624" cy="10847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81F1-B28C-E9B3-823D-12723A8BA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9B932B-0234-0057-1227-859868CD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Aircraft Flight Request/Flight Schedule (6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6094B-2DDF-C430-14BF-7F724E37C2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3. Flight itinerary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981D7-D6EE-CC0E-67BF-95ECA43B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34" y="1310770"/>
            <a:ext cx="6971058" cy="52424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BCF608-D0C8-948F-AD6A-EA5EE5633F92}"/>
              </a:ext>
            </a:extLst>
          </p:cNvPr>
          <p:cNvSpPr/>
          <p:nvPr/>
        </p:nvSpPr>
        <p:spPr>
          <a:xfrm>
            <a:off x="1201269" y="4213412"/>
            <a:ext cx="6454589" cy="181087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2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Students will be able to:</a:t>
            </a:r>
          </a:p>
          <a:p>
            <a:r>
              <a:rPr lang="en-US" dirty="0"/>
              <a:t>Describe the interaction of the </a:t>
            </a:r>
            <a:r>
              <a:rPr lang="en-US" sz="2000" dirty="0">
                <a:latin typeface="+mn-lt"/>
              </a:rPr>
              <a:t>Expanded Dispatch Support Dispatcher (EDSD)</a:t>
            </a:r>
            <a:r>
              <a:rPr lang="en-US" dirty="0"/>
              <a:t> as it relates to the aircraft function.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the difference between tactical and logistical missions.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the different types of logistical aircraft requests.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Effectively utilize flight planning forms and methods.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04D019-B3A5-4F80-BE10-F31DF4D8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Flight Tracking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3AF04-7482-49C3-A01A-6D77D46BB3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flight tracking information is critical in the event of an aircraft emergency.</a:t>
            </a:r>
          </a:p>
          <a:p>
            <a:r>
              <a:rPr lang="en-US" dirty="0"/>
              <a:t>Flight tracking is done by the local Initial Attack (IA) office. Occasionally, the EDSD has some responsibilities.</a:t>
            </a:r>
          </a:p>
        </p:txBody>
      </p:sp>
      <p:pic>
        <p:nvPicPr>
          <p:cNvPr id="6" name="Content Placeholder 5" descr="An airplane taking off on a runway. &#10;&#10;">
            <a:extLst>
              <a:ext uri="{FF2B5EF4-FFF2-40B4-BE49-F238E27FC236}">
                <a16:creationId xmlns:a16="http://schemas.microsoft.com/office/drawing/2014/main" id="{034EC683-E985-DA13-BCCE-FBCFC959FE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t="4737" r="95" b="25458"/>
          <a:stretch/>
        </p:blipFill>
        <p:spPr>
          <a:xfrm>
            <a:off x="0" y="2688335"/>
            <a:ext cx="9126614" cy="388620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7F9E87-7BD3-AF0F-6ECF-5FCF1C8E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Interpret Flight Itinerary</a:t>
            </a:r>
          </a:p>
        </p:txBody>
      </p:sp>
      <p:pic>
        <p:nvPicPr>
          <p:cNvPr id="5" name="Content Placeholder 4" descr="An airplane on a runway.&#10;&#10;">
            <a:extLst>
              <a:ext uri="{FF2B5EF4-FFF2-40B4-BE49-F238E27FC236}">
                <a16:creationId xmlns:a16="http://schemas.microsoft.com/office/drawing/2014/main" id="{CFE047F0-5B9B-F292-7048-A81021A17F1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14546"/>
          <a:stretch/>
        </p:blipFill>
        <p:spPr>
          <a:xfrm>
            <a:off x="152400" y="1179578"/>
            <a:ext cx="5334000" cy="519379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BCB6C4-FE7F-001E-3125-8C15E65AA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good source for airport identifiers: </a:t>
            </a:r>
            <a:r>
              <a:rPr lang="en-US" dirty="0">
                <a:hlinkClick r:id="rId4"/>
              </a:rPr>
              <a:t>https://airnav.com/airports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E38E4D-730F-4846-8052-B70D0292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Common 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</p:spPr>
        <p:txBody>
          <a:bodyPr>
            <a:normAutofit/>
          </a:bodyPr>
          <a:lstStyle/>
          <a:p>
            <a:r>
              <a:rPr lang="en-US" b="1" dirty="0"/>
              <a:t>ATA</a:t>
            </a:r>
            <a:r>
              <a:rPr lang="en-US" dirty="0"/>
              <a:t> = Actual time of arrival</a:t>
            </a:r>
            <a:endParaRPr lang="en-US" b="1" dirty="0"/>
          </a:p>
          <a:p>
            <a:r>
              <a:rPr lang="en-US" b="1" dirty="0"/>
              <a:t>ATD</a:t>
            </a:r>
            <a:r>
              <a:rPr lang="en-US" dirty="0"/>
              <a:t> = Actual time of departure</a:t>
            </a:r>
          </a:p>
          <a:p>
            <a:r>
              <a:rPr lang="en-US" b="1" dirty="0"/>
              <a:t>DPT</a:t>
            </a:r>
            <a:r>
              <a:rPr lang="en-US" dirty="0"/>
              <a:t> = Departure airport</a:t>
            </a:r>
          </a:p>
          <a:p>
            <a:r>
              <a:rPr lang="en-US" b="1" dirty="0"/>
              <a:t>DST </a:t>
            </a:r>
            <a:r>
              <a:rPr lang="en-US" dirty="0"/>
              <a:t>= Destination airport</a:t>
            </a:r>
          </a:p>
          <a:p>
            <a:r>
              <a:rPr lang="en-US" b="1" dirty="0"/>
              <a:t>ETA</a:t>
            </a:r>
            <a:r>
              <a:rPr lang="en-US" dirty="0"/>
              <a:t> = Estimated time of arrival</a:t>
            </a:r>
            <a:endParaRPr lang="en-US" b="1" dirty="0"/>
          </a:p>
          <a:p>
            <a:r>
              <a:rPr lang="en-US" b="1" dirty="0"/>
              <a:t>ETD</a:t>
            </a:r>
            <a:r>
              <a:rPr lang="en-US" dirty="0"/>
              <a:t> = Estimated time of departure</a:t>
            </a:r>
          </a:p>
          <a:p>
            <a:r>
              <a:rPr lang="en-US" b="1" dirty="0"/>
              <a:t>ETE</a:t>
            </a:r>
            <a:r>
              <a:rPr lang="en-US" dirty="0"/>
              <a:t> = Estimated time </a:t>
            </a:r>
            <a:r>
              <a:rPr lang="en-US" dirty="0" err="1"/>
              <a:t>en</a:t>
            </a:r>
            <a:r>
              <a:rPr lang="en-US" dirty="0"/>
              <a:t> route</a:t>
            </a:r>
          </a:p>
        </p:txBody>
      </p:sp>
      <p:pic>
        <p:nvPicPr>
          <p:cNvPr id="11" name="Picture Placeholder 10" descr="Two men looking at a helicopter as it lands.&#10;&#10;">
            <a:extLst>
              <a:ext uri="{FF2B5EF4-FFF2-40B4-BE49-F238E27FC236}">
                <a16:creationId xmlns:a16="http://schemas.microsoft.com/office/drawing/2014/main" id="{8F00E4B8-78FC-0E5B-8710-6878A6F5CA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b="6229"/>
          <a:stretch/>
        </p:blipFill>
        <p:spPr>
          <a:xfrm>
            <a:off x="4657344" y="1060704"/>
            <a:ext cx="4343400" cy="5373624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FE01FC-ED5C-03DC-0E5F-06BC6675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Times </a:t>
            </a:r>
          </a:p>
        </p:txBody>
      </p:sp>
      <p:graphicFrame>
        <p:nvGraphicFramePr>
          <p:cNvPr id="6" name="Content Placeholder 2" descr="Clockwise:&#10;ETD GEG 0800P&#10;ETA BOI 1100M&#10;GEG=Spokame, WA = Pacific Time&#10;BOI= Boise, ID= Mountain Time">
            <a:extLst>
              <a:ext uri="{FF2B5EF4-FFF2-40B4-BE49-F238E27FC236}">
                <a16:creationId xmlns:a16="http://schemas.microsoft.com/office/drawing/2014/main" id="{2442651B-499E-E1CD-4F03-DF6F46FED218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463750755"/>
              </p:ext>
            </p:extLst>
          </p:nvPr>
        </p:nvGraphicFramePr>
        <p:xfrm>
          <a:off x="310896" y="1453833"/>
          <a:ext cx="4535424" cy="4498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123091-CA08-594B-156C-C1051CBF01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Times should always reflect the local time zone. </a:t>
            </a:r>
          </a:p>
        </p:txBody>
      </p:sp>
    </p:spTree>
    <p:extLst>
      <p:ext uri="{BB962C8B-B14F-4D97-AF65-F5344CB8AC3E}">
        <p14:creationId xmlns:p14="http://schemas.microsoft.com/office/powerpoint/2010/main" val="412785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Flight Manager Responsibilities</a:t>
            </a:r>
          </a:p>
        </p:txBody>
      </p:sp>
      <p:pic>
        <p:nvPicPr>
          <p:cNvPr id="4" name="Content Placeholder 3" descr="A dispatcher looking at an airplane and talking on a radio.&#10;&#10;">
            <a:extLst>
              <a:ext uri="{FF2B5EF4-FFF2-40B4-BE49-F238E27FC236}">
                <a16:creationId xmlns:a16="http://schemas.microsoft.com/office/drawing/2014/main" id="{09F2B9AF-DD60-B1DD-290E-149AE059E1F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-1880" r="13184" b="-4136"/>
          <a:stretch/>
        </p:blipFill>
        <p:spPr>
          <a:xfrm>
            <a:off x="133189" y="1179577"/>
            <a:ext cx="5334924" cy="5158109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29208-D5E1-D4DD-BD12-463FD0C75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Flight Manager is a designated representative in charge of flight </a:t>
            </a:r>
            <a:r>
              <a:rPr lang="en-US"/>
              <a:t>operations including: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Passenger safety</a:t>
            </a:r>
          </a:p>
          <a:p>
            <a:r>
              <a:rPr lang="en-US" dirty="0"/>
              <a:t>Flight invoice</a:t>
            </a:r>
          </a:p>
          <a:p>
            <a:r>
              <a:rPr lang="en-US" dirty="0"/>
              <a:t>Establish flight following procedures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E5B817-F266-4CCF-8D2E-E6EBBA76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Activity: Flight Planning</a:t>
            </a:r>
          </a:p>
        </p:txBody>
      </p:sp>
      <p:pic>
        <p:nvPicPr>
          <p:cNvPr id="8" name="Content Placeholder 7" descr="A red and white airplane flying in through smoke. ">
            <a:extLst>
              <a:ext uri="{FF2B5EF4-FFF2-40B4-BE49-F238E27FC236}">
                <a16:creationId xmlns:a16="http://schemas.microsoft.com/office/drawing/2014/main" id="{40C4ADA1-DD01-8CEE-5012-53B866ED9F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b="9590"/>
          <a:stretch/>
        </p:blipFill>
        <p:spPr>
          <a:xfrm>
            <a:off x="228600" y="1071372"/>
            <a:ext cx="86868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/>
              <a:t>Summary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228600" y="1181099"/>
            <a:ext cx="8686800" cy="52574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EDSD is responsible for determining the flight passengers/cargo, destinations, and time frames, then passing that information to the ACDP. The EDSD also gives and receives information about the mobilization and demobilization of resources using aircraft.</a:t>
            </a:r>
          </a:p>
          <a:p>
            <a:r>
              <a:rPr lang="en-US" dirty="0"/>
              <a:t>Logistical flights fly directly between airports/</a:t>
            </a:r>
            <a:r>
              <a:rPr lang="en-US" dirty="0" err="1"/>
              <a:t>helibases</a:t>
            </a:r>
            <a:r>
              <a:rPr lang="en-US" dirty="0"/>
              <a:t>; tactical (mission) flights require a combination of ground and aerial work.</a:t>
            </a:r>
          </a:p>
          <a:p>
            <a:r>
              <a:rPr lang="en-US" dirty="0"/>
              <a:t>Each dispatch level (e.g., NICC, GACC, local) handles different types of aviation resources.</a:t>
            </a:r>
          </a:p>
          <a:p>
            <a:r>
              <a:rPr lang="en-US" dirty="0"/>
              <a:t>EDSDs communicate with Crews, Overhead, and Supply regarding aircraft mobilization.</a:t>
            </a:r>
          </a:p>
          <a:p>
            <a:r>
              <a:rPr lang="en-US" dirty="0"/>
              <a:t>The Aircraft Flight Request/Flight Schedule form is completed prior to every logistical aircraft flight.</a:t>
            </a:r>
          </a:p>
          <a:p>
            <a:r>
              <a:rPr lang="en-US" dirty="0"/>
              <a:t>The EDSD may have some responsibilities related to flight tracking.</a:t>
            </a:r>
          </a:p>
        </p:txBody>
      </p:sp>
    </p:spTree>
    <p:extLst>
      <p:ext uri="{BB962C8B-B14F-4D97-AF65-F5344CB8AC3E}">
        <p14:creationId xmlns:p14="http://schemas.microsoft.com/office/powerpoint/2010/main" val="39780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70C5FC-0ED9-6839-70F3-0328E12A2A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5881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Incident Position Standards Alignment</a:t>
            </a:r>
          </a:p>
        </p:txBody>
      </p:sp>
      <p:pic>
        <p:nvPicPr>
          <p:cNvPr id="4" name="Content Placeholder 3" descr="Two images. One with a dispatcher sitting at a desk with computers and one with two dispatchers sitting at a desk with computers. ">
            <a:extLst>
              <a:ext uri="{FF2B5EF4-FFF2-40B4-BE49-F238E27FC236}">
                <a16:creationId xmlns:a16="http://schemas.microsoft.com/office/drawing/2014/main" id="{40760F94-7599-7FC7-561C-97183DAD38A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1316"/>
          <a:stretch/>
        </p:blipFill>
        <p:spPr>
          <a:xfrm>
            <a:off x="455371" y="1162642"/>
            <a:ext cx="7907394" cy="2037758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D86D2C-286E-157A-B178-78BC24348C4D}"/>
              </a:ext>
            </a:extLst>
          </p:cNvPr>
          <p:cNvSpPr txBox="1"/>
          <p:nvPr/>
        </p:nvSpPr>
        <p:spPr>
          <a:xfrm>
            <a:off x="440130" y="3200400"/>
            <a:ext cx="81704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This unit aligns with the following EDSD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Incident Position Standards </a:t>
            </a:r>
            <a:r>
              <a:rPr lang="en-US" sz="2000" dirty="0">
                <a:latin typeface="+mn-lt"/>
              </a:rPr>
              <a:t>located at </a:t>
            </a:r>
          </a:p>
          <a:p>
            <a:r>
              <a:rPr lang="en-US" sz="2000" dirty="0">
                <a:hlinkClick r:id="rId5"/>
              </a:rPr>
              <a:t>https://www.nwcg.gov/positions/expanded-dispatch-support-dispatcher/standards-and-references</a:t>
            </a:r>
            <a:r>
              <a:rPr lang="en-US" sz="2000" dirty="0"/>
              <a:t>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EDSD responsibility 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Perform effectively in each of the four functional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Establish and maintain communication with frequent contacts, regulations, and response capabilities.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36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85A550-D78C-EE2A-6B7C-0FE4F5C0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EDSD Flight Planning Responsibilities</a:t>
            </a:r>
          </a:p>
        </p:txBody>
      </p:sp>
      <p:pic>
        <p:nvPicPr>
          <p:cNvPr id="4" name="Content Placeholder 3" descr="Two dispatchers at a helibase. ">
            <a:extLst>
              <a:ext uri="{FF2B5EF4-FFF2-40B4-BE49-F238E27FC236}">
                <a16:creationId xmlns:a16="http://schemas.microsoft.com/office/drawing/2014/main" id="{D671F4AE-3163-A406-110D-7E3D46B0F26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r="12830"/>
          <a:stretch/>
        </p:blipFill>
        <p:spPr>
          <a:xfrm>
            <a:off x="228600" y="1088137"/>
            <a:ext cx="5257800" cy="5373624"/>
          </a:xfr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C42496-C601-D513-0D90-AEE6CDA13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</p:spPr>
        <p:txBody>
          <a:bodyPr>
            <a:normAutofit/>
          </a:bodyPr>
          <a:lstStyle/>
          <a:p>
            <a:r>
              <a:rPr lang="en-US" dirty="0"/>
              <a:t>Giving and receiving information about mobilization and demobilization of resources using aircraft.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Flight Types (1 of 2)</a:t>
            </a:r>
          </a:p>
        </p:txBody>
      </p:sp>
      <p:pic>
        <p:nvPicPr>
          <p:cNvPr id="11" name="Picture 8" descr="Fixed wing aircraft flying. 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r="17383"/>
          <a:stretch/>
        </p:blipFill>
        <p:spPr bwMode="auto">
          <a:xfrm>
            <a:off x="228600" y="1060704"/>
            <a:ext cx="5257800" cy="537667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FDC9A0-2B34-1080-F707-5E604E68A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</p:spPr>
        <p:txBody>
          <a:bodyPr>
            <a:normAutofit/>
          </a:bodyPr>
          <a:lstStyle/>
          <a:p>
            <a:r>
              <a:rPr lang="en-US" dirty="0"/>
              <a:t>Logistical flights</a:t>
            </a:r>
          </a:p>
          <a:p>
            <a:pPr lvl="1"/>
            <a:r>
              <a:rPr lang="en-US" dirty="0"/>
              <a:t>Also referred to as point-to-point or administrative.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Transporting personnel and/or cargo.</a:t>
            </a:r>
          </a:p>
        </p:txBody>
      </p:sp>
    </p:spTree>
    <p:extLst>
      <p:ext uri="{BB962C8B-B14F-4D97-AF65-F5344CB8AC3E}">
        <p14:creationId xmlns:p14="http://schemas.microsoft.com/office/powerpoint/2010/main" val="2021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Flight Types (2 of 2)</a:t>
            </a:r>
          </a:p>
        </p:txBody>
      </p:sp>
      <p:pic>
        <p:nvPicPr>
          <p:cNvPr id="7" name="Picture 2" descr="Aircraft dumping retardant. 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r="17383"/>
          <a:stretch/>
        </p:blipFill>
        <p:spPr bwMode="auto">
          <a:xfrm>
            <a:off x="152400" y="1179577"/>
            <a:ext cx="4980602" cy="5093207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31AD2-8D01-2DC7-9F3D-91D21FC97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Tactical flights</a:t>
            </a:r>
          </a:p>
          <a:p>
            <a:pPr lvl="1"/>
            <a:r>
              <a:rPr lang="en-US" dirty="0"/>
              <a:t>Also referred to as mission flights.</a:t>
            </a:r>
          </a:p>
          <a:p>
            <a:pPr lvl="1"/>
            <a:r>
              <a:rPr lang="en-US" dirty="0"/>
              <a:t>Require work in the air or a combination of ground and aerial work.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Retardant application </a:t>
            </a:r>
          </a:p>
        </p:txBody>
      </p:sp>
    </p:spTree>
    <p:extLst>
      <p:ext uri="{BB962C8B-B14F-4D97-AF65-F5344CB8AC3E}">
        <p14:creationId xmlns:p14="http://schemas.microsoft.com/office/powerpoint/2010/main" val="191181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F4B2F3-F852-46DA-B335-8AE3ABAA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Aircraft 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E31905-3806-42DA-BBB7-B9228CC077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Helicopters</a:t>
            </a:r>
          </a:p>
          <a:p>
            <a:r>
              <a:rPr lang="en-US" dirty="0"/>
              <a:t>Type 1</a:t>
            </a:r>
          </a:p>
          <a:p>
            <a:r>
              <a:rPr lang="en-US" dirty="0"/>
              <a:t>Type 2</a:t>
            </a:r>
          </a:p>
          <a:p>
            <a:r>
              <a:rPr lang="en-US" dirty="0"/>
              <a:t>Type 3</a:t>
            </a:r>
          </a:p>
          <a:p>
            <a:pPr marL="0" indent="0">
              <a:buNone/>
            </a:pPr>
            <a:r>
              <a:rPr lang="en-US" b="1" dirty="0"/>
              <a:t>Fixed-wing aircraft</a:t>
            </a:r>
          </a:p>
          <a:p>
            <a:r>
              <a:rPr lang="en-US" dirty="0"/>
              <a:t>Airtanker</a:t>
            </a:r>
          </a:p>
          <a:p>
            <a:r>
              <a:rPr lang="en-US" dirty="0"/>
              <a:t>Single Engine Airtanker (SEAT)</a:t>
            </a:r>
          </a:p>
          <a:p>
            <a:r>
              <a:rPr lang="en-US" dirty="0"/>
              <a:t>Lead plane</a:t>
            </a:r>
          </a:p>
          <a:p>
            <a:pPr marL="0" indent="0">
              <a:buNone/>
            </a:pPr>
            <a:r>
              <a:rPr lang="en-US" b="1" dirty="0"/>
              <a:t>Other</a:t>
            </a:r>
          </a:p>
          <a:p>
            <a:r>
              <a:rPr lang="en-US" dirty="0"/>
              <a:t>Infrared (IR) requests</a:t>
            </a:r>
          </a:p>
          <a:p>
            <a:r>
              <a:rPr lang="en-US" dirty="0"/>
              <a:t>Frequencies</a:t>
            </a:r>
          </a:p>
          <a:p>
            <a:r>
              <a:rPr lang="en-US" dirty="0"/>
              <a:t>Temporary Flight Restrictions (TFRs)</a:t>
            </a:r>
          </a:p>
        </p:txBody>
      </p:sp>
      <p:pic>
        <p:nvPicPr>
          <p:cNvPr id="11" name="Content Placeholder 10" descr="A person standing on a hill watching an aircraft drop retardant. ">
            <a:extLst>
              <a:ext uri="{FF2B5EF4-FFF2-40B4-BE49-F238E27FC236}">
                <a16:creationId xmlns:a16="http://schemas.microsoft.com/office/drawing/2014/main" id="{D660D8EE-5F5F-6CC8-8D11-EE61B7CA9F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" t="4934" r="851" b="-4934"/>
          <a:stretch/>
        </p:blipFill>
        <p:spPr>
          <a:xfrm>
            <a:off x="4688713" y="1179576"/>
            <a:ext cx="4343400" cy="542925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Aviation Management: NICC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sz="quarter" idx="12"/>
          </p:nvPr>
        </p:nvSpPr>
        <p:spPr>
          <a:xfrm>
            <a:off x="228600" y="1179576"/>
            <a:ext cx="4471416" cy="5373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 of NICC resources</a:t>
            </a:r>
          </a:p>
          <a:p>
            <a:r>
              <a:rPr lang="en-US" dirty="0"/>
              <a:t>Large transport aircraft</a:t>
            </a:r>
          </a:p>
          <a:p>
            <a:r>
              <a:rPr lang="en-US" dirty="0"/>
              <a:t>National lead planes and aerial supervision modules (ASM)</a:t>
            </a:r>
          </a:p>
          <a:p>
            <a:r>
              <a:rPr lang="en-US" dirty="0"/>
              <a:t>Smokejumper aircraft</a:t>
            </a:r>
          </a:p>
          <a:p>
            <a:r>
              <a:rPr lang="en-US" dirty="0"/>
              <a:t>Large and Very Large Airtankers</a:t>
            </a:r>
          </a:p>
          <a:p>
            <a:r>
              <a:rPr lang="en-US" dirty="0"/>
              <a:t>Type 3 multi-engine water scooper</a:t>
            </a:r>
          </a:p>
          <a:p>
            <a:r>
              <a:rPr lang="en-US" dirty="0"/>
              <a:t>Type 1 and Type 2 helicopters</a:t>
            </a:r>
          </a:p>
          <a:p>
            <a:r>
              <a:rPr lang="en-US" dirty="0"/>
              <a:t>Modular Airborne Fire Fighting Systems (MAFFS)</a:t>
            </a:r>
          </a:p>
          <a:p>
            <a:r>
              <a:rPr lang="en-US" dirty="0"/>
              <a:t>Military aircraft</a:t>
            </a:r>
          </a:p>
          <a:p>
            <a:r>
              <a:rPr lang="en-US" dirty="0"/>
              <a:t>IR aircraft</a:t>
            </a:r>
          </a:p>
          <a:p>
            <a:r>
              <a:rPr lang="en-US" dirty="0"/>
              <a:t>Frequencies</a:t>
            </a:r>
          </a:p>
        </p:txBody>
      </p:sp>
      <p:pic>
        <p:nvPicPr>
          <p:cNvPr id="4" name="Picture Placeholder 3" descr="A helicopter with rotors tied down. &#10;&#10;">
            <a:extLst>
              <a:ext uri="{FF2B5EF4-FFF2-40B4-BE49-F238E27FC236}">
                <a16:creationId xmlns:a16="http://schemas.microsoft.com/office/drawing/2014/main" id="{070270E3-1A84-FF0B-D67A-C2F17CFD91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7" r="19707"/>
          <a:stretch/>
        </p:blipFill>
        <p:spPr>
          <a:xfrm>
            <a:off x="4700016" y="1094762"/>
            <a:ext cx="4343400" cy="53766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228600" y="1179577"/>
            <a:ext cx="5246688" cy="5373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 of GACC resources</a:t>
            </a:r>
            <a:endParaRPr lang="en-US" dirty="0">
              <a:highlight>
                <a:srgbClr val="00FFFF"/>
              </a:highlight>
            </a:endParaRPr>
          </a:p>
          <a:p>
            <a:r>
              <a:rPr lang="en-US" dirty="0"/>
              <a:t>TFRs</a:t>
            </a:r>
          </a:p>
          <a:p>
            <a:r>
              <a:rPr lang="en-US" dirty="0"/>
              <a:t>Single engine air tankers (SEATs)</a:t>
            </a:r>
          </a:p>
          <a:p>
            <a:r>
              <a:rPr lang="en-US" dirty="0"/>
              <a:t>Logistical aircraft </a:t>
            </a:r>
          </a:p>
          <a:p>
            <a:r>
              <a:rPr lang="en-US" dirty="0"/>
              <a:t>Aircraft frequencies</a:t>
            </a:r>
          </a:p>
          <a:p>
            <a:r>
              <a:rPr lang="en-US" dirty="0"/>
              <a:t>Fixed-wing aircraft</a:t>
            </a:r>
          </a:p>
          <a:p>
            <a:pPr marL="0" indent="0">
              <a:buNone/>
            </a:pPr>
            <a:r>
              <a:rPr lang="en-US" dirty="0"/>
              <a:t>Examples of local resources</a:t>
            </a:r>
          </a:p>
          <a:p>
            <a:r>
              <a:rPr lang="en-US" dirty="0"/>
              <a:t>Fixed-wing aircraft </a:t>
            </a:r>
          </a:p>
          <a:p>
            <a:r>
              <a:rPr lang="en-US" dirty="0"/>
              <a:t>Rotor-wing aircraft</a:t>
            </a:r>
          </a:p>
          <a:p>
            <a:r>
              <a:rPr lang="en-US" dirty="0"/>
              <a:t>TFRs</a:t>
            </a:r>
          </a:p>
          <a:p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Aviation Management:</a:t>
            </a:r>
            <a:br>
              <a:rPr lang="en-US" sz="2000"/>
            </a:br>
            <a:r>
              <a:rPr lang="en-US" sz="2000"/>
              <a:t>Geographic Area Coordination Center (GACC) and/or Local</a:t>
            </a:r>
          </a:p>
        </p:txBody>
      </p:sp>
      <p:pic>
        <p:nvPicPr>
          <p:cNvPr id="5" name="Picture 5" descr="Helicopter landing in a dry grassy area. 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r="-1" b="-1"/>
          <a:stretch>
            <a:fillRect/>
          </a:stretch>
        </p:blipFill>
        <p:spPr bwMode="auto">
          <a:xfrm>
            <a:off x="5475288" y="1175230"/>
            <a:ext cx="3520440" cy="2560320"/>
          </a:xfrm>
          <a:solidFill>
            <a:srgbClr val="FFFFFF"/>
          </a:solidFill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n airplane at an airport. &#10;&#10;"/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r="7445" b="4"/>
          <a:stretch>
            <a:fillRect/>
          </a:stretch>
        </p:blipFill>
        <p:spPr bwMode="auto">
          <a:xfrm>
            <a:off x="5469042" y="3989634"/>
            <a:ext cx="3520440" cy="2560320"/>
          </a:xfrm>
          <a:solidFill>
            <a:srgbClr val="FFFFFF"/>
          </a:solidFill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4e667e-aa7d-472f-b134-c2c3f016ce94">
      <Terms xmlns="http://schemas.microsoft.com/office/infopath/2007/PartnerControls"/>
    </lcf76f155ced4ddcb4097134ff3c332f>
    <TaxCatchAll xmlns="31062a0d-ede8-4112-b4bb-00a9c1bc8e16" xsi:nil="true"/>
    <Purpose xmlns="8f4e667e-aa7d-472f-b134-c2c3f016ce9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E4A7687860A45960020D9AE0EE5D7" ma:contentTypeVersion="20" ma:contentTypeDescription="Create a new document." ma:contentTypeScope="" ma:versionID="dee74628c895436484123ea4b3c4731e">
  <xsd:schema xmlns:xsd="http://www.w3.org/2001/XMLSchema" xmlns:xs="http://www.w3.org/2001/XMLSchema" xmlns:p="http://schemas.microsoft.com/office/2006/metadata/properties" xmlns:ns1="http://schemas.microsoft.com/sharepoint/v3" xmlns:ns2="8f4e667e-aa7d-472f-b134-c2c3f016ce94" xmlns:ns3="d6065087-e8a4-4510-98a8-d9aa8c95acfc" xmlns:ns4="31062a0d-ede8-4112-b4bb-00a9c1bc8e16" targetNamespace="http://schemas.microsoft.com/office/2006/metadata/properties" ma:root="true" ma:fieldsID="177b3a9a3587441fed26e84ceca5dc94" ns1:_="" ns2:_="" ns3:_="" ns4:_="">
    <xsd:import namespace="http://schemas.microsoft.com/sharepoint/v3"/>
    <xsd:import namespace="8f4e667e-aa7d-472f-b134-c2c3f016ce94"/>
    <xsd:import namespace="d6065087-e8a4-4510-98a8-d9aa8c95acfc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urpose" minOccurs="0"/>
                <xsd:element ref="ns4:TaxCatchAll" minOccurs="0"/>
                <xsd:element ref="ns2:lcf76f155ced4ddcb4097134ff3c332f" minOccurs="0"/>
                <xsd:element ref="ns1:PublishingStartDate" minOccurs="0"/>
                <xsd:element ref="ns1:PublishingExpirationDat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e667e-aa7d-472f-b134-c2c3f016c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urpose" ma:index="18" nillable="true" ma:displayName="Purpose" ma:format="Dropdown" ma:internalName="Purpose">
      <xsd:simpleType>
        <xsd:restriction base="dms:Text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65087-e8a4-4510-98a8-d9aa8c95a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21f4047-7bd3-4d5b-9aa0-fb9c9433f37e}" ma:internalName="TaxCatchAll" ma:showField="CatchAllData" ma:web="d6065087-e8a4-4510-98a8-d9aa8c95a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2ADAA-4CA6-443E-AD10-95380DFFF7CC}">
  <ds:schemaRefs>
    <ds:schemaRef ds:uri="7b9e3106-d514-4534-b3bb-930302907a2d"/>
    <ds:schemaRef ds:uri="http://www.w3.org/XML/1998/namespace"/>
    <ds:schemaRef ds:uri="http://schemas.microsoft.com/office/2006/documentManagement/types"/>
    <ds:schemaRef ds:uri="6449012a-99a4-4c27-a220-7865e083be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8f4e667e-aa7d-472f-b134-c2c3f016ce94"/>
    <ds:schemaRef ds:uri="31062a0d-ede8-4112-b4bb-00a9c1bc8e16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A4C614D-F242-481F-B330-F72F92FEAC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DCC8DE-9F80-41EC-8AEB-A3BAD029C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4e667e-aa7d-472f-b134-c2c3f016ce94"/>
    <ds:schemaRef ds:uri="d6065087-e8a4-4510-98a8-d9aa8c95acfc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f90b97b-be46-4a00-9700-81ce4ff1b7f6}" enabled="0" method="" siteId="{cf90b97b-be46-4a00-9700-81ce4ff1b7f6}" removed="1"/>
  <clbl:label id="{ed5b36e7-01ee-4ebc-867e-e03cfa0d4697}" enabled="0" method="" siteId="{ed5b36e7-01ee-4ebc-867e-e03cfa0d46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9907</TotalTime>
  <Words>1036</Words>
  <Application>Microsoft Office PowerPoint</Application>
  <PresentationFormat>On-screen Show (4:3)</PresentationFormat>
  <Paragraphs>170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Verdana Pro</vt:lpstr>
      <vt:lpstr>Wingdings</vt:lpstr>
      <vt:lpstr>1_Custom Design</vt:lpstr>
      <vt:lpstr>D-310 Unit 6: Aircraft</vt:lpstr>
      <vt:lpstr>Objectives</vt:lpstr>
      <vt:lpstr>Incident Position Standards Alignment</vt:lpstr>
      <vt:lpstr>EDSD Flight Planning Responsibilities</vt:lpstr>
      <vt:lpstr>Flight Types (1 of 2)</vt:lpstr>
      <vt:lpstr>Flight Types (2 of 2)</vt:lpstr>
      <vt:lpstr>Aircraft Types</vt:lpstr>
      <vt:lpstr>Aviation Management: NICC</vt:lpstr>
      <vt:lpstr>Aviation Management: Geographic Area Coordination Center (GACC) and/or Local</vt:lpstr>
      <vt:lpstr>Interaction Between Aircraft and Other Functional Areas</vt:lpstr>
      <vt:lpstr>Crews</vt:lpstr>
      <vt:lpstr>Overhead</vt:lpstr>
      <vt:lpstr>Supply</vt:lpstr>
      <vt:lpstr>Aircraft Flight Request/Flight Schedule (1 of 6)</vt:lpstr>
      <vt:lpstr>Aircraft Flight Request/Flight Schedule (2 of 6)</vt:lpstr>
      <vt:lpstr>Aircraft Flight Request/Flight Schedule (3 of 6)</vt:lpstr>
      <vt:lpstr>Aircraft Flight Request/Flight Schedule (4 of 6)</vt:lpstr>
      <vt:lpstr>Aircraft Flight Request/Flight Schedule (5 of 6)</vt:lpstr>
      <vt:lpstr>Aircraft Flight Request/Flight Schedule (6 of 6)</vt:lpstr>
      <vt:lpstr>Flight Tracking</vt:lpstr>
      <vt:lpstr>Interpret Flight Itinerary</vt:lpstr>
      <vt:lpstr>Common Acronyms</vt:lpstr>
      <vt:lpstr>Times </vt:lpstr>
      <vt:lpstr>Flight Manager Responsibilities</vt:lpstr>
      <vt:lpstr>Activity: Flight Planning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D-310, Unit 6, Aircraft</dc:title>
  <dc:subject>D-310, Unit 6, Aircraft</dc:subject>
  <dc:creator>NWCG</dc:creator>
  <cp:keywords>D-310, Unit 6, Aircraft, Expanded Dispatch Support Dispatcher, National Coordination System Committee (NCSC)</cp:keywords>
  <cp:lastModifiedBy>Tallon, Megan - FS, UT</cp:lastModifiedBy>
  <cp:revision>9</cp:revision>
  <dcterms:created xsi:type="dcterms:W3CDTF">2005-06-20T14:05:30Z</dcterms:created>
  <dcterms:modified xsi:type="dcterms:W3CDTF">2025-10-30T21:43:52Z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0x010100293E4A7687860A45960020D9AE0EE5D7</vt:lpwstr>
  </property>
  <property fmtid="{D5CDD505-2E9C-101B-9397-08002B2CF9AE}" pid="3" name="MediaServiceImageTags">
    <vt:lpwstr/>
  </property>
</Properties>
</file>